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0" r:id="rId2"/>
    <p:sldId id="262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9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19" autoAdjust="0"/>
    <p:restoredTop sz="72456" autoAdjust="0"/>
  </p:normalViewPr>
  <p:slideViewPr>
    <p:cSldViewPr>
      <p:cViewPr varScale="1">
        <p:scale>
          <a:sx n="75" d="100"/>
          <a:sy n="75" d="100"/>
        </p:scale>
        <p:origin x="-8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9F1C7-8B26-4D68-AD35-35CD428870B7}" type="datetimeFigureOut">
              <a:rPr lang="ru-RU" smtClean="0"/>
              <a:t>03.03.2013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B7EA0-829E-4FDF-8109-F98927B1B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03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7EA0-829E-4FDF-8109-F98927B1B39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20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F197-8875-4F9C-85DF-8102A382BB58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4F235D-6AF8-4B81-BB81-4AEEB87022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F197-8875-4F9C-85DF-8102A382BB58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235D-6AF8-4B81-BB81-4AEEB87022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F197-8875-4F9C-85DF-8102A382BB58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235D-6AF8-4B81-BB81-4AEEB87022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F197-8875-4F9C-85DF-8102A382BB58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4F235D-6AF8-4B81-BB81-4AEEB87022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F197-8875-4F9C-85DF-8102A382BB58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235D-6AF8-4B81-BB81-4AEEB8702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F197-8875-4F9C-85DF-8102A382BB58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235D-6AF8-4B81-BB81-4AEEB87022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F197-8875-4F9C-85DF-8102A382BB58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D4F235D-6AF8-4B81-BB81-4AEEB8702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F197-8875-4F9C-85DF-8102A382BB58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235D-6AF8-4B81-BB81-4AEEB87022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F197-8875-4F9C-85DF-8102A382BB58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235D-6AF8-4B81-BB81-4AEEB87022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F197-8875-4F9C-85DF-8102A382BB58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235D-6AF8-4B81-BB81-4AEEB87022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F197-8875-4F9C-85DF-8102A382BB58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235D-6AF8-4B81-BB81-4AEEB8702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C2F197-8875-4F9C-85DF-8102A382BB58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4F235D-6AF8-4B81-BB81-4AEEB8702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676456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700" dirty="0" smtClean="0"/>
              <a:t>Насколько полезна или опасна соль?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4932040" y="3356992"/>
            <a:ext cx="3960440" cy="32438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Подготовила: </a:t>
            </a:r>
          </a:p>
          <a:p>
            <a:pPr>
              <a:buNone/>
            </a:pPr>
            <a:r>
              <a:rPr lang="ru-RU" sz="2400" dirty="0" smtClean="0"/>
              <a:t>Ученица 3 класса</a:t>
            </a:r>
            <a:endParaRPr lang="en-US" sz="2400" dirty="0" smtClean="0"/>
          </a:p>
          <a:p>
            <a:pPr>
              <a:buNone/>
            </a:pPr>
            <a:r>
              <a:rPr lang="ru-RU" sz="2400" dirty="0" smtClean="0"/>
              <a:t>Зубова Татьяна</a:t>
            </a:r>
          </a:p>
          <a:p>
            <a:pPr>
              <a:buNone/>
            </a:pPr>
            <a:r>
              <a:rPr lang="ru-RU" sz="2400" dirty="0" smtClean="0"/>
              <a:t>Руководитель:</a:t>
            </a:r>
          </a:p>
          <a:p>
            <a:pPr>
              <a:buNone/>
            </a:pPr>
            <a:r>
              <a:rPr lang="ru-RU" sz="2400" dirty="0" smtClean="0"/>
              <a:t>Завалишина Т.А.</a:t>
            </a:r>
          </a:p>
          <a:p>
            <a:pPr>
              <a:buNone/>
            </a:pPr>
            <a:r>
              <a:rPr lang="ru-RU" sz="2400" dirty="0" smtClean="0"/>
              <a:t> МКОУ СОШ № 12</a:t>
            </a:r>
          </a:p>
          <a:p>
            <a:pPr>
              <a:buNone/>
            </a:pPr>
            <a:r>
              <a:rPr lang="ru-RU" sz="2400" dirty="0" smtClean="0"/>
              <a:t>с. Красногвардейского</a:t>
            </a:r>
          </a:p>
          <a:p>
            <a:pPr>
              <a:buNone/>
            </a:pPr>
            <a:r>
              <a:rPr lang="ru-RU" sz="2400" dirty="0" smtClean="0"/>
              <a:t>Ставропольского края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биоценоз  </a:t>
            </a:r>
            <a:r>
              <a:rPr lang="ru-RU" dirty="0" smtClean="0"/>
              <a:t>озера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воде озера обитает реликт Сарматского моря - небольшой </a:t>
            </a:r>
            <a:r>
              <a:rPr lang="ru-RU" dirty="0" err="1"/>
              <a:t>жаброногий</a:t>
            </a:r>
            <a:r>
              <a:rPr lang="ru-RU" dirty="0"/>
              <a:t> рачок «</a:t>
            </a:r>
            <a:r>
              <a:rPr lang="ru-RU" dirty="0" err="1"/>
              <a:t>Artemia</a:t>
            </a:r>
            <a:r>
              <a:rPr lang="ru-RU" dirty="0"/>
              <a:t> </a:t>
            </a:r>
            <a:r>
              <a:rPr lang="ru-RU" dirty="0" err="1"/>
              <a:t>salina</a:t>
            </a:r>
            <a:r>
              <a:rPr lang="ru-RU" dirty="0"/>
              <a:t>». Он живет в пересоленных (гипергалинных) озерах при почти предельном насыщении солями. Пищей ему служит жгутиковая водоросль </a:t>
            </a:r>
            <a:r>
              <a:rPr lang="ru-RU" dirty="0" err="1"/>
              <a:t>дуналиелла</a:t>
            </a:r>
            <a:r>
              <a:rPr lang="ru-RU" dirty="0"/>
              <a:t>. Таким образом, в состав биоценоза Соленого озера входят только два организма - жгутиковая водоросль </a:t>
            </a:r>
            <a:r>
              <a:rPr lang="ru-RU" dirty="0" err="1"/>
              <a:t>дуналиелла</a:t>
            </a:r>
            <a:r>
              <a:rPr lang="ru-RU" dirty="0"/>
              <a:t>, продуцирующая органическое вещество, и питающийся ею рачок «</a:t>
            </a:r>
            <a:r>
              <a:rPr lang="ru-RU" dirty="0" err="1"/>
              <a:t>Аrtemia</a:t>
            </a:r>
            <a:r>
              <a:rPr lang="ru-RU" dirty="0"/>
              <a:t> </a:t>
            </a:r>
            <a:r>
              <a:rPr lang="ru-RU" dirty="0" err="1"/>
              <a:t>salina</a:t>
            </a:r>
            <a:r>
              <a:rPr lang="ru-RU" dirty="0"/>
              <a:t>». Подобный биоценоз имеют озеро Баскунчак и залив Кара-Богаз-Гол.</a:t>
            </a:r>
          </a:p>
        </p:txBody>
      </p:sp>
      <p:pic>
        <p:nvPicPr>
          <p:cNvPr id="7" name="Объект 6" descr="http://www.stav-geo.ru/PICT0643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31640" y="2276872"/>
            <a:ext cx="2592288" cy="289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64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история </a:t>
            </a:r>
            <a:r>
              <a:rPr lang="ru-RU" dirty="0">
                <a:effectLst/>
              </a:rPr>
              <a:t>озера Соленого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12776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Когда </a:t>
            </a:r>
            <a:r>
              <a:rPr lang="ru-RU" sz="2000" dirty="0"/>
              <a:t>в конце 18 века русские переселенцы пришли на ставропольские степи для заселения, соль в этой местности для них была на вес золота. Добывали её вручную, сгребая верхний 2-10-сантиметровый слой деревянными лопатами и складируя на берегу в кучи. Изначально цвет у соли был розовый, а вкус — соленый с горечью. Позже горечь стало меньше, а цвет стал белее. Добытую соль развозили по всем станицам и крепостям Кавказской линии. Хранили её в специальных амбарах. Охраняли амбары часовые. Соль также была продуктом обмена. Русские снабжали солью также и горцев. А горцы в свою очередь за соль давали древесину, бурки, овчину, шерсть.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Соленое </a:t>
            </a:r>
            <a:r>
              <a:rPr lang="ru-RU" sz="2000" dirty="0"/>
              <a:t>озеро было в помощь жителям и близлежащих сел в периоды войн Гражданской и Великой Отечественной. Они добывали соль для своих потребностей, а также вывозили ее в соседние Краснодарский край и Ростовскую область, чтобы менять на еду, одежду, мыло и другие необходимые предметы домашнего быта.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17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как влияет соль на </a:t>
            </a:r>
            <a:r>
              <a:rPr lang="ru-RU" dirty="0" smtClean="0">
                <a:effectLst/>
              </a:rPr>
              <a:t>растения 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вопрос  о пользе  или вреде такого количества соли в озере у меня остался.</a:t>
            </a:r>
          </a:p>
          <a:p>
            <a:r>
              <a:rPr lang="ru-RU" dirty="0"/>
              <a:t>Ведь путешествуя по соленой глади озера, я не увидела ни одного корешка умершего растения, не присущих ему земноводных жителей — жаб, лягушек.</a:t>
            </a:r>
          </a:p>
          <a:p>
            <a:r>
              <a:rPr lang="ru-RU" dirty="0"/>
              <a:t>Так как действие соли на животных я выявить самостоятельно не могу, а вот проверить как влияет соль на растения я решила попробовать .</a:t>
            </a:r>
          </a:p>
          <a:p>
            <a:endParaRPr lang="ru-RU" dirty="0"/>
          </a:p>
        </p:txBody>
      </p:sp>
      <p:pic>
        <p:nvPicPr>
          <p:cNvPr id="6" name="Объект 5" descr="http://www.stav-geo.ru/PICT067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7624" y="2492896"/>
            <a:ext cx="25922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5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В течение недели я провела два опыта: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1 Я знаю,  что если на мокрый слой вата, положить несколько пшеничных зернышек или бобы, то в теплом помещении при ярком солнечном свете они очень быстро проклюнутся и дадут всходы. Я взяла два блюдца,  положила туда семена, и один слой вата я залила водой из под крана, а другой соленой водой.</a:t>
            </a:r>
          </a:p>
        </p:txBody>
      </p:sp>
      <p:pic>
        <p:nvPicPr>
          <p:cNvPr id="1030" name="Picture 6" descr="C:\Documents and Settings\Admin\Рабочий стол\Фото Танюша\P1010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2736304" cy="253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8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Documents and Settings\Admin\Рабочий стол\Фото Танюша\P10206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2903240" cy="217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Admin\Рабочий стол\Фото Танюша\P10206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2875045" cy="21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Для второго опыта мне понадобилось комнатное </a:t>
            </a:r>
            <a:r>
              <a:rPr lang="ru-RU" dirty="0" smtClean="0">
                <a:effectLst/>
              </a:rPr>
              <a:t>растение </a:t>
            </a:r>
            <a:r>
              <a:rPr lang="ru-RU" dirty="0">
                <a:effectLst/>
              </a:rPr>
              <a:t>соль и вода.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dirty="0"/>
              <a:t>приготовила соляной раствор</a:t>
            </a:r>
          </a:p>
          <a:p>
            <a:pPr lvl="0"/>
            <a:r>
              <a:rPr lang="ru-RU" dirty="0"/>
              <a:t> полила комнатное растение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Documents and Settings\Admin\Рабочий стол\Фото Танюша\P10206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18114"/>
            <a:ext cx="2088232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9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800600" y="1600200"/>
            <a:ext cx="4343400" cy="4724400"/>
          </a:xfrm>
        </p:spPr>
        <p:txBody>
          <a:bodyPr/>
          <a:lstStyle/>
          <a:p>
            <a:pPr lvl="0"/>
            <a:r>
              <a:rPr lang="ru-RU" sz="4000" dirty="0"/>
              <a:t>на третий день полива на стебле цветка появился белый кристаллический налет</a:t>
            </a:r>
          </a:p>
          <a:p>
            <a:endParaRPr lang="ru-RU" dirty="0"/>
          </a:p>
        </p:txBody>
      </p:sp>
      <p:pic>
        <p:nvPicPr>
          <p:cNvPr id="3074" name="Picture 2" descr="C:\Documents and Settings\Admin\Рабочий стол\Фото Танюша\P102066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60880"/>
            <a:ext cx="2232248" cy="241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2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148064" y="1600200"/>
            <a:ext cx="3995936" cy="4724400"/>
          </a:xfrm>
        </p:spPr>
        <p:txBody>
          <a:bodyPr/>
          <a:lstStyle/>
          <a:p>
            <a:pPr lvl="0"/>
            <a:r>
              <a:rPr lang="ru-RU" sz="3600" dirty="0"/>
              <a:t>на следующий день кристаллами покрылась вся земля и начали опадать листья</a:t>
            </a:r>
          </a:p>
          <a:p>
            <a:endParaRPr lang="ru-RU" dirty="0"/>
          </a:p>
        </p:txBody>
      </p:sp>
      <p:pic>
        <p:nvPicPr>
          <p:cNvPr id="4098" name="Picture 2" descr="C:\Documents and Settings\Admin\Рабочий стол\Фото Танюша\P102066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2345960" cy="2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Через неделю растение погибло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Вывод</a:t>
            </a:r>
            <a:r>
              <a:rPr lang="ru-RU" dirty="0"/>
              <a:t>: соль отрицательно влияет на рост растений в комнатных условиях. В природе  соль, постепенно накапливаясь и плохо вымываясь из почва, губит все живое.</a:t>
            </a:r>
          </a:p>
          <a:p>
            <a:r>
              <a:rPr lang="ru-RU" dirty="0"/>
              <a:t>Вот теперь я поняла, почему на дне соленого озера – мертвого озера мы не увидели признаков жизни</a:t>
            </a:r>
          </a:p>
          <a:p>
            <a:endParaRPr lang="ru-RU" dirty="0"/>
          </a:p>
        </p:txBody>
      </p:sp>
      <p:pic>
        <p:nvPicPr>
          <p:cNvPr id="5122" name="Picture 2" descr="C:\Documents and Settings\Admin\Рабочий стол\Фото Танюша\P10206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091" y="2492896"/>
            <a:ext cx="220578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6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Цель исследования:</a:t>
            </a:r>
            <a:r>
              <a:rPr lang="ru-RU" dirty="0">
                <a:effectLst/>
              </a:rPr>
              <a:t> 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00808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/>
              <a:t>изучить влияние соленой воды на рост и развитие растений.</a:t>
            </a:r>
          </a:p>
        </p:txBody>
      </p:sp>
    </p:spTree>
    <p:extLst>
      <p:ext uri="{BB962C8B-B14F-4D97-AF65-F5344CB8AC3E}">
        <p14:creationId xmlns:p14="http://schemas.microsoft.com/office/powerpoint/2010/main" val="39558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Задачи: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5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1</a:t>
            </a:r>
            <a:r>
              <a:rPr lang="ru-RU" sz="3600" dirty="0"/>
              <a:t>. узнать  из разных источниках больше об истории и уникальности  Соленого озера</a:t>
            </a:r>
          </a:p>
          <a:p>
            <a:r>
              <a:rPr lang="ru-RU" sz="3600" dirty="0"/>
              <a:t>2. рассмотреть удивительные свойства лечебной грязи</a:t>
            </a:r>
          </a:p>
          <a:p>
            <a:r>
              <a:rPr lang="ru-RU" sz="3600" dirty="0"/>
              <a:t>3. опытным  путём определить влияние соленой воды на рост и развитие растений.</a:t>
            </a:r>
          </a:p>
        </p:txBody>
      </p:sp>
    </p:spTree>
    <p:extLst>
      <p:ext uri="{BB962C8B-B14F-4D97-AF65-F5344CB8AC3E}">
        <p14:creationId xmlns:p14="http://schemas.microsoft.com/office/powerpoint/2010/main" val="42228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    Гипотеза: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соленая вода</a:t>
            </a:r>
            <a:r>
              <a:rPr lang="ru-RU" sz="4000" b="1" dirty="0"/>
              <a:t> </a:t>
            </a:r>
            <a:r>
              <a:rPr lang="ru-RU" sz="4000" dirty="0"/>
              <a:t>по сравнению с обычной водопроводной  водой, оказывает более неблагоприятное влияние на рост и развитие растений.</a:t>
            </a:r>
          </a:p>
        </p:txBody>
      </p:sp>
    </p:spTree>
    <p:extLst>
      <p:ext uri="{BB962C8B-B14F-4D97-AF65-F5344CB8AC3E}">
        <p14:creationId xmlns:p14="http://schemas.microsoft.com/office/powerpoint/2010/main" val="33550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озеро </a:t>
            </a:r>
            <a:r>
              <a:rPr lang="ru-RU" dirty="0" err="1" smtClean="0"/>
              <a:t>Сол</a:t>
            </a:r>
            <a:r>
              <a:rPr lang="en-US" dirty="0" smtClean="0"/>
              <a:t>e</a:t>
            </a:r>
            <a:r>
              <a:rPr lang="ru-RU" dirty="0" err="1" smtClean="0"/>
              <a:t>ное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«Насколько полезна или опасна соль?»  Такой вопрос задала маме Таня,  когда вместе с родителями  побывала на озере Соленое,  целью  их поездки было увидеть это уникальное озеро и просто приятно и с пользой провести время.</a:t>
            </a:r>
          </a:p>
          <a:p>
            <a:r>
              <a:rPr lang="ru-RU" dirty="0"/>
              <a:t> Расположено озеро Солёное  в Красногвардейском районе Ставропольского края</a:t>
            </a:r>
          </a:p>
          <a:p>
            <a:r>
              <a:rPr lang="ru-RU" dirty="0"/>
              <a:t>между сёлами Красногвардейское и </a:t>
            </a:r>
            <a:r>
              <a:rPr lang="ru-RU" dirty="0" err="1"/>
              <a:t>Ладовская</a:t>
            </a:r>
            <a:r>
              <a:rPr lang="ru-RU" dirty="0"/>
              <a:t> Балка, в 9 км на юго-восток от хутора </a:t>
            </a:r>
            <a:r>
              <a:rPr lang="ru-RU" dirty="0" err="1"/>
              <a:t>Медвеженского</a:t>
            </a:r>
            <a:r>
              <a:rPr lang="ru-RU" dirty="0"/>
              <a:t> </a:t>
            </a:r>
            <a:endParaRPr lang="en-US" dirty="0" smtClean="0"/>
          </a:p>
          <a:p>
            <a:r>
              <a:rPr lang="ru-RU" dirty="0"/>
              <a:t>За несколько сот метров поверхность озера кажется гладкой белой гладью. Когда же подъедешь к нему ближе, видно, что вода полностью высохла и дно сухое. Пейзаж высохшего озера напоминал белую пустыню. Сухое, потрескавшееся, дно покрыто слоем соли. По вкусу и запаху довольно крупные белые кристаллы напоминают йодированную крупную пищевую соль. Чистота соли поразительна.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5560" t="537" r="13254" b="-156"/>
          <a:stretch/>
        </p:blipFill>
        <p:spPr bwMode="auto">
          <a:xfrm>
            <a:off x="1043608" y="2276872"/>
            <a:ext cx="246430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94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Лечебны</a:t>
            </a:r>
            <a:r>
              <a:rPr lang="en-US" dirty="0" smtClean="0"/>
              <a:t>e</a:t>
            </a:r>
            <a:r>
              <a:rPr lang="ru-RU" dirty="0" smtClean="0"/>
              <a:t> грязи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Полностью высохло дно только в своем верхнем слое. Когда пойдёшь дальше от берега, ноги станут вязнуть по щиколотку в грязи. Появление соли на поверхности озера зависит от погодных условий, но наличие грязи – постоянно. Она обладает лечебным эффектом, имеет консистенцию очень густой сметаны и запах сероводорода.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2564904"/>
            <a:ext cx="29059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808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332656"/>
            <a:ext cx="85689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Озеро открыто для всех желающих обмазаться лечебной грязью. Её берут для заготовок в медицинском объединении с. Безопасного для проведении лечебных процедур, так же использовалась она и </a:t>
            </a:r>
            <a:r>
              <a:rPr lang="ru-RU" sz="3200" dirty="0" err="1"/>
              <a:t>Ессентукской</a:t>
            </a:r>
            <a:r>
              <a:rPr lang="ru-RU" sz="3200" dirty="0"/>
              <a:t> грязелечебницей. Местное население очень давно начало использовать лечебные свойства воды и грязи озера. Они достаточно полезны для здоровья и красоты, т.к. снижают мышечное напряжение, воспаления, боли, также успокаивают и усиливают кровообращение и обладают омолаживающим эффектом. </a:t>
            </a:r>
          </a:p>
        </p:txBody>
      </p:sp>
    </p:spTree>
    <p:extLst>
      <p:ext uri="{BB962C8B-B14F-4D97-AF65-F5344CB8AC3E}">
        <p14:creationId xmlns:p14="http://schemas.microsoft.com/office/powerpoint/2010/main" val="5422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Лечебное применение иловой сульфидной грязи озера </a:t>
            </a:r>
            <a:r>
              <a:rPr lang="ru-RU" dirty="0" smtClean="0">
                <a:effectLst/>
              </a:rPr>
              <a:t>Соленого</a:t>
            </a:r>
            <a:r>
              <a:rPr lang="en-US" dirty="0">
                <a:effectLst/>
              </a:rPr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05342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1.Заболевания опорно-двигательного аппарата; </a:t>
            </a:r>
            <a:br>
              <a:rPr lang="ru-RU" sz="2800" dirty="0"/>
            </a:br>
            <a:r>
              <a:rPr lang="ru-RU" sz="2800" dirty="0"/>
              <a:t>2.Хронические заболевания периферических кровеносных сосудов; </a:t>
            </a:r>
            <a:br>
              <a:rPr lang="ru-RU" sz="2800" dirty="0"/>
            </a:br>
            <a:r>
              <a:rPr lang="ru-RU" sz="2800" dirty="0"/>
              <a:t>3. Хронические заболевания пищеварительной системы; </a:t>
            </a:r>
            <a:br>
              <a:rPr lang="ru-RU" sz="2800" dirty="0"/>
            </a:br>
            <a:r>
              <a:rPr lang="ru-RU" sz="2800" dirty="0"/>
              <a:t>4. Хронические заболевания и нарушения обмена веществ; </a:t>
            </a:r>
            <a:br>
              <a:rPr lang="ru-RU" sz="2800" dirty="0"/>
            </a:br>
            <a:r>
              <a:rPr lang="ru-RU" sz="2800" dirty="0"/>
              <a:t>5. Хронические заболевания кожных покровов; </a:t>
            </a:r>
            <a:br>
              <a:rPr lang="ru-RU" sz="2800" dirty="0"/>
            </a:br>
            <a:r>
              <a:rPr lang="ru-RU" sz="2800" dirty="0"/>
              <a:t>6. Хронические заболевания женских половых органов воспалительного и функционального характера: остаточные явления и последствия воспаления матки и ее придатков; </a:t>
            </a:r>
          </a:p>
        </p:txBody>
      </p:sp>
    </p:spTree>
    <p:extLst>
      <p:ext uri="{BB962C8B-B14F-4D97-AF65-F5344CB8AC3E}">
        <p14:creationId xmlns:p14="http://schemas.microsoft.com/office/powerpoint/2010/main" val="346244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природный заказник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В целях сохранения природного заказника на озере </a:t>
            </a:r>
            <a:r>
              <a:rPr lang="ru-RU" dirty="0" smtClean="0"/>
              <a:t>установлен</a:t>
            </a:r>
            <a:r>
              <a:rPr lang="en-US" dirty="0" smtClean="0"/>
              <a:t> </a:t>
            </a:r>
            <a:r>
              <a:rPr lang="ru-RU" dirty="0" smtClean="0"/>
              <a:t>соответствующий </a:t>
            </a:r>
            <a:r>
              <a:rPr lang="ru-RU" dirty="0"/>
              <a:t>санитарный режим, чтобы не допускать возможного загрязнения лечебной грязи. 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 descr="http://www.stav-geo.ru/PICT0646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7624" y="2420888"/>
            <a:ext cx="26642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48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381</TotalTime>
  <Words>853</Words>
  <Application>Microsoft Office PowerPoint</Application>
  <PresentationFormat>Экран (4:3)</PresentationFormat>
  <Paragraphs>49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Насколько полезна или опасна соль? </vt:lpstr>
      <vt:lpstr>Цель исследования:  </vt:lpstr>
      <vt:lpstr> Задачи:</vt:lpstr>
      <vt:lpstr>    Гипотеза: </vt:lpstr>
      <vt:lpstr>озеро Солeное</vt:lpstr>
      <vt:lpstr>Лечебныe грязи </vt:lpstr>
      <vt:lpstr>Презентация PowerPoint</vt:lpstr>
      <vt:lpstr>Лечебное применение иловой сульфидной грязи озера Соленого:</vt:lpstr>
      <vt:lpstr>природный заказник</vt:lpstr>
      <vt:lpstr>биоценоз  озера</vt:lpstr>
      <vt:lpstr>история озера Соленого</vt:lpstr>
      <vt:lpstr>как влияет соль на растения ?</vt:lpstr>
      <vt:lpstr>В течение недели я провела два опыта:</vt:lpstr>
      <vt:lpstr>Презентация PowerPoint</vt:lpstr>
      <vt:lpstr>Для второго опыта мне понадобилось комнатное растение соль и вода.</vt:lpstr>
      <vt:lpstr>Презентация PowerPoint</vt:lpstr>
      <vt:lpstr>Презентация PowerPoint</vt:lpstr>
      <vt:lpstr>Через неделю растение погибло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Волшебное озеро</dc:title>
  <dc:creator>User</dc:creator>
  <cp:lastModifiedBy>Admin</cp:lastModifiedBy>
  <cp:revision>27</cp:revision>
  <dcterms:created xsi:type="dcterms:W3CDTF">2013-02-03T16:39:17Z</dcterms:created>
  <dcterms:modified xsi:type="dcterms:W3CDTF">2013-03-03T13:52:30Z</dcterms:modified>
</cp:coreProperties>
</file>