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0E0A4F7-F166-45C2-AE9B-2EE6BA0504B1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036433F-533F-474C-A8AE-50E2FBE87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6DCB-D8D8-4BA6-A763-77D9D5C66473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2EDD-9848-4215-AE29-BA2A01131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E232F7-8742-4C79-A068-E7158374D9EF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39C107F-F479-4BE2-8287-62E1747CE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487C-7F01-4450-850B-EBB2C7382718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A3A4-EAE3-4680-8E9E-F0B03E5C9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56DD458-CECC-4F13-893B-F4AC19CD9D10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12DEFC-5E44-4FED-95A1-4AB564896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2860-AAF5-4050-B856-A12FD0D1CB06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B89D-CCCB-41D0-8423-C9FBC46EC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18B3-FA0E-4237-BBA8-C47A07D86A23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A0D19-CE8C-425C-BEB3-C2B8EC5F4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4303-EE2D-4A80-819C-BCFB51504958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B2E60-E22D-488B-BB06-9152FC731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AFC9-56BF-42D5-B172-051B1B8DE395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C4BE0-813B-4386-8A9F-CF3016CB6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55757-9575-42FE-9A3A-F384B1E49229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DA4A-5CE8-4739-9463-F39585A8D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FCE421-C042-441B-9379-022B07510D2F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C78D57-84D8-48D8-A890-1F783DBD1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E0F3AD-7246-4CB9-843B-72EDE7B2BFFC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BA460FD-68E8-4421-B955-2621275AD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виды нарушений речи и их профилактика в ДОУ.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4365625"/>
            <a:ext cx="5114925" cy="1366838"/>
          </a:xfrm>
        </p:spPr>
        <p:txBody>
          <a:bodyPr/>
          <a:lstStyle/>
          <a:p>
            <a:r>
              <a:rPr lang="ru-RU" smtClean="0"/>
              <a:t>Материал подготовил:</a:t>
            </a:r>
          </a:p>
          <a:p>
            <a:r>
              <a:rPr lang="ru-RU" smtClean="0"/>
              <a:t>Учитель-логопед 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ГБДОУ детский сад №50</a:t>
            </a:r>
          </a:p>
          <a:p>
            <a:r>
              <a:rPr lang="ru-RU" smtClean="0"/>
              <a:t>Гаврилова П.Ю.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7239000" cy="6267450"/>
          </a:xfrm>
        </p:spPr>
        <p:txBody>
          <a:bodyPr>
            <a:normAutofit fontScale="925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Подготовительная группа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Закрепить представление о согласных звуках и их различиях (твердость – мягкость, звонкость – глухость). Игры: «Звонкий – глухой»;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Дать представление о гласных звуках как о слогообразующих. Упражнять детей в членении слов на слоги. Игры «По дорожке слов», «Весёлые магниты»;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Ввести понятие «Предложение». Учить составлять графические схемы предложений. Игры: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Почитайка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», «Готов ли ты к школе».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различать близкие на слух и в произношении звуки (С-Ш, Ж-З, Р-Л, Ч-ТЬ, Щ-СЬ). Игры: «Звуковая мозаика», «Собери листочки», «Цветы».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дизартрия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7239000" cy="547528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Нарушение произносительной стороны речи. Оно связано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 недостаточной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работой мышц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артикуляторного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аппарата: языка, губ,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мягкого нёба,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мимической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мускулатуры.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Основными проблемами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в работе с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дизартриками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» являются длительная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постановка звуков и их автоматизация. 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</a:rPr>
              <a:t>Без совместной деятельности логопеда и воспитателя невозможно добиться положительных результатов в работе.</a:t>
            </a:r>
          </a:p>
          <a:p>
            <a:pPr marL="274320" indent="-274320" algn="ctr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3555" name="Picture 2" descr="E:\картинки\x_2bbd12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5588" y="1412875"/>
            <a:ext cx="3962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Начиная с младшего возраста необходимо включать в занятия элементы артикуляционной гимнастики.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детей младшего и среднего возраста можно использовать картинки, игрушки. Составлено множество сказок «О веселом язычке»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Для каждой группы звуков разработаны комплексы специальных упражнений.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Для автоматизации поставленных звуков можно использовать не только речевой материал, который мы прилагаем к тетрадям взаимодействия, но и дидактические игры («Логопедическая ромашка», «Лото» и т.д.)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ВВЕДЕНИЕ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7239000" cy="5688013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По результатам мониторинга в 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2014-2015 учебном году детей с чистой речью: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 старших группах 3 ребенка, 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 подготовительных – 11 детей.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Поэтому проблема </a:t>
            </a:r>
            <a:endParaRPr lang="en-US" sz="2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взаимосвязи в работе</a:t>
            </a:r>
            <a:endParaRPr lang="en-US" sz="24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логопеда и воспитателя очень актуальна.</a:t>
            </a:r>
          </a:p>
        </p:txBody>
      </p:sp>
      <p:pic>
        <p:nvPicPr>
          <p:cNvPr id="14339" name="Picture 2" descr="E:\картинк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524125"/>
            <a:ext cx="345757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7239000" cy="5980113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Дети с нарушениями речи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- это дети, имеющие отклонения в развитии речи при нормальном слухе и сохранном интеллекте. Нарушения речи многообразны. По степени тяжести речевые нарушения можно разделить на те, которые не являются препятствием к обучению в массовой школе, и тяжелые нарушения, требующие специального обучения. 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Чаще всего в массовые детские сады попадают дети с такими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нарушениями как: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общее недоразвитие речи (ОНР)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-дизартрия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-фонетико-фонематическое недоразвитие речи (ФФНР)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-неправильное произношение отдельных звуков (НПОЗ)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Общее недоразвитие речи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7239000" cy="554831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Это тяжелое речевое нарушение. По степени тяжести выделяют 3 уровня: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1-2 уровень.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Сюда относятся дети с отсутствием речи или дети, говорящие короткими фразами с грамматически не согласованными между собой словами.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Сознание своей неполноценности и бессилия в попытках общения часто приводит к изменениям характера ребенка: замкнутости, негативизму, бурным эмоциональным срывам. В некоторых случаях наблюдаются апатия, равнодушие, вялость, неустойчивость внимания.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Таким детям уже в раннем возрасте требуется специализированная помощь. </a:t>
            </a:r>
            <a:endParaRPr lang="ru-RU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7239000" cy="6408738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b="1" u="sng" dirty="0" smtClean="0">
                <a:solidFill>
                  <a:schemeClr val="accent2">
                    <a:lumMod val="50000"/>
                  </a:schemeClr>
                </a:solidFill>
              </a:rPr>
              <a:t>3 уровень.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Сюда относятся дети у которых бедный словарный запас (трудности формирования обобщающих понятий, введение новых слов в активный словарь).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Недостаточно развита связная речь (трудности самостоятельного высказывания, составления предложения по картинке, при пересказе).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Многочисленные ошибки на грамматическом уровне (неправильно согласовывают прилагательные с существительными, существительные с числительными, образование слов с уменьшительно-ласкательными суффиксами, названий детенышей животных и т.д.)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400" u="sng" dirty="0" smtClean="0">
                <a:solidFill>
                  <a:schemeClr val="accent2">
                    <a:lumMod val="50000"/>
                  </a:schemeClr>
                </a:solidFill>
              </a:rPr>
              <a:t>Наблюдается, </a:t>
            </a:r>
            <a:r>
              <a:rPr lang="ru-RU" sz="3400" u="sng" dirty="0" err="1" smtClean="0">
                <a:solidFill>
                  <a:schemeClr val="accent2">
                    <a:lumMod val="50000"/>
                  </a:schemeClr>
                </a:solidFill>
              </a:rPr>
              <a:t>несформированность</a:t>
            </a:r>
            <a:r>
              <a:rPr lang="ru-RU" sz="3400" u="sng" dirty="0" smtClean="0">
                <a:solidFill>
                  <a:schemeClr val="accent2">
                    <a:lumMod val="50000"/>
                  </a:schemeClr>
                </a:solidFill>
              </a:rPr>
              <a:t> фонематического восприятия.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 Как правило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нарушена слоговая структура и </a:t>
            </a:r>
            <a:r>
              <a:rPr lang="ru-RU" sz="3400" dirty="0" err="1" smtClean="0">
                <a:solidFill>
                  <a:schemeClr val="accent2">
                    <a:lumMod val="50000"/>
                  </a:schemeClr>
                </a:solidFill>
              </a:rPr>
              <a:t>звуконаполняемость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 слов (пропуски, перестановки, замены звуков и слогов, сокращения количества согласных, особенно при стечениях).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b="1" u="sng" dirty="0" smtClean="0">
                <a:solidFill>
                  <a:schemeClr val="accent2">
                    <a:lumMod val="50000"/>
                  </a:schemeClr>
                </a:solidFill>
              </a:rPr>
              <a:t>Родителям детей с такими нарушениями в средней и старшей группах рекомендуется логопедическая группа специализированного детского сада.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7239000" cy="53308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Детям с речевыми нарушениями как правило недостаточно запланированных занятий по развитию речи (по плану воспитателя). 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Пройденный материал необходимо закреплять в индивиду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альной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работе и давать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рекомендации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родителям.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8435" name="Picture 2" descr="E:\картинки\5136884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8975" y="3357563"/>
            <a:ext cx="3457575" cy="342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Фонетико-фонематическое недоразвитие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ФФНР входит в состав общего недоразвития речи, но может быть и отдельным речевым нарушением.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картине ФФНР недостатки речи ограничиваются не только неправильным произношением звуков, но и выражены: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Для 5 лет: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Недостаточным различением звуков (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с-ш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р-л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ч-ть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щ-сь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о-у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м-н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и т.д.);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Неумением придумывать слово на заданный звук;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Неумением определять позицию звука в слове (начало, середина, конец), выделить первый, последний звук;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Для 6 лет: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Пропусками гласных при звуковом анализе;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Неумением составить слово из последовательно заданных звуков;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Перестановки звуков и слогов местами, добавления лишних слогов в слова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Профилактика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7239000" cy="53848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Средняя группа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выделять звук из звуковых рядов, из начала слова (начинать работу с гласных звуков). Например, игра «Поймай звук»;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подбирать слова на заданный звук. При выполнении заданий стараться подбирать звуки, произношение которых не нарушено. Например игра «Кто больше»;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Дать детям представления о гласном и согласном звуках и их различиях;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7239000" cy="6170613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Старшая группа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выделять в слове начальный гласный, а затем согласный звук. Игры: «Подбери картинки», «Подарки для мишки»;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выделять конечный согласный звук в слове. Игры: «Звуковой поезд», «Звуковая цепочка»;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определять позицию звука в слове (начало, середина, конец). Игры: «Звуковые домики», «Весёлый паровозик»;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звуковому анализу слов типа: ИВА, МАК. Игры «Звуковой конструктор», «Звуковые крокодильчики» и т.д.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Дать представление о согласных звуках и их различиях (твердость – мягкость). Игра «Домики для звуков».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365</TotalTime>
  <Words>692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виды нарушений речи и их профилактика в ДОУ.</dc:title>
  <dc:creator>Санек</dc:creator>
  <cp:lastModifiedBy>андрей</cp:lastModifiedBy>
  <cp:revision>43</cp:revision>
  <dcterms:created xsi:type="dcterms:W3CDTF">2014-10-08T07:46:28Z</dcterms:created>
  <dcterms:modified xsi:type="dcterms:W3CDTF">2016-02-09T17:46:08Z</dcterms:modified>
</cp:coreProperties>
</file>