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84" r:id="rId3"/>
    <p:sldId id="285" r:id="rId4"/>
    <p:sldId id="286" r:id="rId5"/>
    <p:sldId id="289" r:id="rId6"/>
    <p:sldId id="290" r:id="rId7"/>
    <p:sldId id="287" r:id="rId8"/>
    <p:sldId id="288" r:id="rId9"/>
    <p:sldId id="291" r:id="rId10"/>
    <p:sldId id="257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5" autoAdjust="0"/>
    <p:restoredTop sz="9466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CB224-382E-4F93-B6FE-46951ED22D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3F81F-DE07-4376-A409-6898441FE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1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3F81F-DE07-4376-A409-6898441FE68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0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952D-313F-4D76-81C0-E56D161A5FF6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446A-AF20-49F1-856B-7EE970801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FD91-7B15-4829-9DDA-C18731277A15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446A-AF20-49F1-856B-7EE970801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63FA-8347-4FB3-96EB-9AB793AFA3ED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446A-AF20-49F1-856B-7EE970801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21ED-E1D9-4CDF-933D-B3773D71C8B0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446A-AF20-49F1-856B-7EE970801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34AF-053B-458E-969E-86392A4F2158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446A-AF20-49F1-856B-7EE970801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BDD8-AFDA-431A-ABC0-C6E9348F75EF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446A-AF20-49F1-856B-7EE970801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5079-BC5B-471C-8C1D-3B5FA60F7615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446A-AF20-49F1-856B-7EE970801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65CF-E467-4D9C-9D46-88D625E8C85C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446A-AF20-49F1-856B-7EE970801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DD8A-56BE-49CE-89F3-FE9EAC5993EF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446A-AF20-49F1-856B-7EE970801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01A2-BAC6-4CEC-A783-524DCAC3C7C4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446A-AF20-49F1-856B-7EE970801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D701-BB46-4053-8B4F-236C9F99CD4E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446A-AF20-49F1-856B-7EE970801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B04B5-D48E-40AC-9E8A-9C585B90F91B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446A-AF20-49F1-856B-7EE970801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dissolv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vladimir_vysotskiy_-_utrennyaya_gimnastika_edit_(zaycev.net).mp3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Факторы , способствующие физическому развитию дошкольников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vladimir_vysotskiy_-_utrennyaya_gimnastika_edit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363272" cy="5040560"/>
          </a:xfrm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3522" y="332656"/>
            <a:ext cx="8320878" cy="2859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Физическое развитие дошкольников - сложный процесс. Усвоение техники выполнения физических упражнений первоначально осуществляется на специально организованных физкультурных занятиях, но в дальнейшем ребенок использует эти движения в повседневной жизни, в самостоятельной деятельности, поэтому привычка действовать определенным образом успешно складывается только при тесном взаимодействии воспитателя по физической культуре, воспитателя группы и семьи. Для того чтобы эта работа была эффективна, необходимо ясно представлять, какого рода отдача ожидается от каждого из них. Физическое воспитание в то же время комплексно решает задачи умственного, нравственного, эстетического и трудового воспитания. Особо следует подчеркнуть значение физического воспитания как средства, способствующего воспитанию творческой, разносторонне и гармонично развитой личности ребенка.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2" name="Picture 4" descr="http://blog.thomascookairlines.com/wp-content/uploads/2015/04/Fami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4509120"/>
            <a:ext cx="38164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u="sng" dirty="0" smtClean="0"/>
              <a:t>Спасибо за внимание!</a:t>
            </a:r>
          </a:p>
          <a:p>
            <a:pPr marL="0" indent="0" algn="ctr">
              <a:buNone/>
            </a:pPr>
            <a:endParaRPr lang="ru-RU" sz="5400" b="1" u="sng" dirty="0" smtClean="0"/>
          </a:p>
          <a:p>
            <a:pPr marL="0" indent="0" algn="ctr">
              <a:buNone/>
            </a:pPr>
            <a:endParaRPr lang="ru-RU" sz="5400" b="1" u="sng" dirty="0"/>
          </a:p>
          <a:p>
            <a:pPr marL="0" indent="0" algn="ctr">
              <a:buNone/>
            </a:pPr>
            <a:endParaRPr lang="ru-RU" sz="5400" b="1" u="sng" dirty="0" smtClean="0"/>
          </a:p>
          <a:p>
            <a:pPr marL="0" indent="0" algn="ctr">
              <a:buNone/>
            </a:pPr>
            <a:endParaRPr lang="ru-RU" sz="2000" b="1" u="sng" dirty="0" smtClean="0"/>
          </a:p>
          <a:p>
            <a:pPr marL="0" indent="0" algn="ctr">
              <a:buNone/>
            </a:pPr>
            <a:endParaRPr lang="ru-RU" sz="2000" b="1" u="sng" dirty="0"/>
          </a:p>
          <a:p>
            <a:pPr marL="0" indent="0" algn="ctr">
              <a:buNone/>
            </a:pPr>
            <a:endParaRPr lang="ru-RU" sz="2000" b="1" u="sng" dirty="0" smtClean="0"/>
          </a:p>
          <a:p>
            <a:pPr marL="0" indent="0" algn="ctr">
              <a:buNone/>
            </a:pPr>
            <a:endParaRPr lang="ru-RU" sz="2000" b="1" u="sng" dirty="0"/>
          </a:p>
          <a:p>
            <a:pPr marL="0" indent="0" algn="ctr">
              <a:buNone/>
            </a:pPr>
            <a:endParaRPr lang="ru-RU" sz="2000" b="1" u="sng" dirty="0" smtClean="0"/>
          </a:p>
          <a:p>
            <a:pPr marL="0" indent="0" algn="r">
              <a:buNone/>
            </a:pPr>
            <a:r>
              <a:rPr lang="ru-RU" sz="2000" b="1" u="sng" dirty="0" smtClean="0"/>
              <a:t>Подготовила: Годун Н.В</a:t>
            </a:r>
            <a:endParaRPr lang="ru-RU" sz="2000" b="1" u="sng" dirty="0"/>
          </a:p>
        </p:txBody>
      </p:sp>
      <p:pic>
        <p:nvPicPr>
          <p:cNvPr id="4" name="Picture 2" descr="http://3.bp.blogspot.com/-HLWe1DGWD3Y/Ux7ffdi0VRI/AAAAAAAABXs/inMOIhWgMfE/s1600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48" y="1556792"/>
            <a:ext cx="698477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2853"/>
            <a:ext cx="7846640" cy="3837369"/>
          </a:xfrm>
        </p:spPr>
        <p:txBody>
          <a:bodyPr>
            <a:normAutofit/>
          </a:bodyPr>
          <a:lstStyle/>
          <a:p>
            <a:r>
              <a:rPr lang="ru-RU" sz="2600" b="1" u="sng" dirty="0"/>
              <a:t>Дошкольный возраст</a:t>
            </a:r>
            <a:r>
              <a:rPr lang="ru-RU" sz="2600" dirty="0"/>
              <a:t> — один из наиболее ответственных периодов в жизни каждого человека. Именно в этом возрастном периоде закладываются основы здоровья, правильного физического развития, происходит становление двигательных способностей, формируется интерес к физической культуре и спорту, воспитываются личностные, морально-волевые и поведенческие качества.</a:t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980222"/>
            <a:ext cx="3567910" cy="2612332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51586"/>
            <a:ext cx="4231291" cy="3140968"/>
          </a:xfrm>
          <a:prstGeom prst="rect">
            <a:avLst/>
          </a:prstGeom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409020"/>
            <a:ext cx="83582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/>
              <a:t>Целью физического воспитания </a:t>
            </a:r>
            <a:r>
              <a:rPr lang="ru-RU" sz="2600" dirty="0">
                <a:latin typeface="+mj-lt"/>
                <a:ea typeface="+mj-ea"/>
                <a:cs typeface="+mj-cs"/>
              </a:rPr>
              <a:t>является формирование у детей основ здорового образа жизни. Организованные физкультурные занятия (как в детских садах, так и семье), свободная двигательная деятельность, когда ребенок во время прогулок играет, прыгает, бегает и т.п., улучшают деятельность сердечно-сосудистой, дыхательной и нервной систем, укрепляют опорно-двигательный аппарат, улучшают обмен веществ; повышают устойчивость ребенка к заболеваниям, мобилизуют защитные силы организма.</a:t>
            </a:r>
          </a:p>
          <a:p>
            <a:endParaRPr lang="ru-RU" sz="2600" dirty="0">
              <a:latin typeface="+mj-lt"/>
              <a:ea typeface="+mj-ea"/>
              <a:cs typeface="+mj-cs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37112"/>
            <a:ext cx="3384376" cy="2304256"/>
          </a:xfrm>
          <a:prstGeom prst="rect">
            <a:avLst/>
          </a:prstGeom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85729"/>
            <a:ext cx="8104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Что, на ваш взгляд, способно обеспечить полноценное физическое развитие и оздоровление </a:t>
            </a:r>
            <a:r>
              <a:rPr lang="ru-RU" sz="2800" b="1" dirty="0" smtClean="0"/>
              <a:t>ребенка? </a:t>
            </a:r>
            <a:endParaRPr lang="ru-RU" sz="2800" b="1" dirty="0"/>
          </a:p>
          <a:p>
            <a:pPr algn="ctr"/>
            <a:r>
              <a:rPr lang="ru-RU" sz="2800" b="1" dirty="0"/>
              <a:t/>
            </a:r>
            <a:br>
              <a:rPr lang="ru-RU" sz="2800" b="1" dirty="0"/>
            </a:br>
            <a:r>
              <a:rPr lang="en-US" sz="2800" b="1" dirty="0"/>
              <a:t> </a:t>
            </a:r>
            <a:endParaRPr lang="ru-RU" sz="2800" b="1" dirty="0"/>
          </a:p>
        </p:txBody>
      </p:sp>
      <p:pic>
        <p:nvPicPr>
          <p:cNvPr id="1026" name="Picture 2" descr="https://im0-tub-ru.yandex.net/i?id=3525e31679ae0827c12d885cbdad6a3b&amp;n=33&amp;h=190&amp;w=2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12879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u="sng" dirty="0">
                <a:latin typeface="+mj-lt"/>
                <a:ea typeface="+mj-ea"/>
                <a:cs typeface="+mj-cs"/>
              </a:rPr>
              <a:t>Факторы</a:t>
            </a:r>
          </a:p>
          <a:p>
            <a:r>
              <a:rPr lang="ru-RU" sz="2400" b="1" dirty="0">
                <a:latin typeface="+mj-lt"/>
                <a:ea typeface="+mj-ea"/>
                <a:cs typeface="+mj-cs"/>
              </a:rPr>
              <a:t>-</a:t>
            </a:r>
            <a:r>
              <a:rPr lang="ru-RU" sz="2400" dirty="0">
                <a:latin typeface="+mj-lt"/>
                <a:ea typeface="+mj-ea"/>
                <a:cs typeface="+mj-cs"/>
              </a:rPr>
              <a:t> Создание условий для различных видов двигательной активности детей в соответствии с их возрастными и индивидуальными особенностями (наличие спортивного инвентаря, условий для игр) .</a:t>
            </a:r>
          </a:p>
          <a:p>
            <a:r>
              <a:rPr lang="ru-RU" sz="2400" b="1" dirty="0">
                <a:latin typeface="+mj-lt"/>
                <a:ea typeface="+mj-ea"/>
                <a:cs typeface="+mj-cs"/>
              </a:rPr>
              <a:t>-</a:t>
            </a:r>
            <a:r>
              <a:rPr lang="ru-RU" sz="2400" dirty="0">
                <a:latin typeface="+mj-lt"/>
                <a:ea typeface="+mj-ea"/>
                <a:cs typeface="+mj-cs"/>
              </a:rPr>
              <a:t> Способность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родителей, педагогов </a:t>
            </a:r>
            <a:r>
              <a:rPr lang="ru-RU" sz="2400" dirty="0">
                <a:latin typeface="+mj-lt"/>
                <a:ea typeface="+mj-ea"/>
                <a:cs typeface="+mj-cs"/>
              </a:rPr>
              <a:t>варьировать нагрузку и содержание занятий в соответствии с индивидуальными особенностями ребенка, состоянием здоровья и темпами его физического развития. </a:t>
            </a:r>
          </a:p>
          <a:p>
            <a:r>
              <a:rPr lang="ru-RU" sz="2400" b="1" dirty="0">
                <a:latin typeface="+mj-lt"/>
                <a:ea typeface="+mj-ea"/>
                <a:cs typeface="+mj-cs"/>
              </a:rPr>
              <a:t>-</a:t>
            </a:r>
            <a:r>
              <a:rPr lang="ru-RU" sz="2400" dirty="0">
                <a:latin typeface="+mj-lt"/>
                <a:ea typeface="+mj-ea"/>
                <a:cs typeface="+mj-cs"/>
              </a:rPr>
              <a:t> Умение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родителей, педагогов </a:t>
            </a:r>
            <a:r>
              <a:rPr lang="ru-RU" sz="2400" dirty="0">
                <a:latin typeface="+mj-lt"/>
                <a:ea typeface="+mj-ea"/>
                <a:cs typeface="+mj-cs"/>
              </a:rPr>
              <a:t>пробудить у ребенка интерес к занятиям, спортивной игре, развить у него элементарные представления о полезности, целесообразности физической активности. </a:t>
            </a:r>
          </a:p>
          <a:p>
            <a:r>
              <a:rPr lang="ru-RU" sz="2400" b="1" dirty="0">
                <a:latin typeface="+mj-lt"/>
                <a:ea typeface="+mj-ea"/>
                <a:cs typeface="+mj-cs"/>
              </a:rPr>
              <a:t>-</a:t>
            </a:r>
            <a:r>
              <a:rPr lang="ru-RU" sz="2400" dirty="0">
                <a:latin typeface="+mj-lt"/>
                <a:ea typeface="+mj-ea"/>
                <a:cs typeface="+mj-cs"/>
              </a:rPr>
              <a:t> Полноценное питание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детей. </a:t>
            </a:r>
            <a:endParaRPr lang="ru-RU" sz="2400" dirty="0">
              <a:latin typeface="+mj-lt"/>
              <a:ea typeface="+mj-ea"/>
              <a:cs typeface="+mj-cs"/>
            </a:endParaRPr>
          </a:p>
          <a:p>
            <a:r>
              <a:rPr lang="ru-RU" sz="2400" b="1" dirty="0">
                <a:latin typeface="+mj-lt"/>
                <a:ea typeface="+mj-ea"/>
                <a:cs typeface="+mj-cs"/>
              </a:rPr>
              <a:t>-</a:t>
            </a:r>
            <a:r>
              <a:rPr lang="ru-RU" sz="2400" dirty="0">
                <a:latin typeface="+mj-lt"/>
                <a:ea typeface="+mj-ea"/>
                <a:cs typeface="+mj-cs"/>
              </a:rPr>
              <a:t> Соблюдение режима дня. </a:t>
            </a:r>
          </a:p>
          <a:p>
            <a:r>
              <a:rPr lang="ru-RU" sz="2400" b="1" dirty="0">
                <a:latin typeface="+mj-lt"/>
                <a:ea typeface="+mj-ea"/>
                <a:cs typeface="+mj-cs"/>
              </a:rPr>
              <a:t>-</a:t>
            </a:r>
            <a:r>
              <a:rPr lang="ru-RU" sz="2400" dirty="0">
                <a:latin typeface="+mj-lt"/>
                <a:ea typeface="+mj-ea"/>
                <a:cs typeface="+mj-cs"/>
              </a:rPr>
              <a:t> Ежедневные прогулки на свежем воздухе и. т. п. </a:t>
            </a:r>
          </a:p>
          <a:p>
            <a:r>
              <a:rPr lang="ru-RU" sz="2400" b="1" dirty="0">
                <a:latin typeface="+mj-lt"/>
                <a:ea typeface="+mj-ea"/>
                <a:cs typeface="+mj-cs"/>
              </a:rPr>
              <a:t>-</a:t>
            </a:r>
            <a:r>
              <a:rPr lang="ru-RU" sz="2400" dirty="0">
                <a:latin typeface="+mj-lt"/>
                <a:ea typeface="+mj-ea"/>
                <a:cs typeface="+mj-cs"/>
              </a:rPr>
              <a:t> Создание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положительного </a:t>
            </a:r>
            <a:r>
              <a:rPr lang="ru-RU" sz="2400" dirty="0">
                <a:latin typeface="+mj-lt"/>
                <a:ea typeface="+mj-ea"/>
                <a:cs typeface="+mj-cs"/>
              </a:rPr>
              <a:t>эмоционального климата. </a:t>
            </a:r>
          </a:p>
        </p:txBody>
      </p:sp>
    </p:spTree>
    <p:extLst>
      <p:ext uri="{BB962C8B-B14F-4D97-AF65-F5344CB8AC3E}">
        <p14:creationId xmlns:p14="http://schemas.microsoft.com/office/powerpoint/2010/main" val="458912348"/>
      </p:ext>
    </p:extLst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5112568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/>
              <a:t>Через </a:t>
            </a:r>
            <a:r>
              <a:rPr lang="ru-RU" sz="2700" dirty="0" smtClean="0"/>
              <a:t>физическое развитие ребенок </a:t>
            </a:r>
            <a:r>
              <a:rPr lang="ru-RU" sz="2700" dirty="0"/>
              <a:t>познает мир, развиваются его психические процессы, воля, самостоятельность. Чем большим количеством разнообразных движений овладеет ребенок, тем шире возможности для развития ощущения, восприятия и других психических процессов, тем полноценнее осуществляется его развитие. Поэтому, если данный период будет упущен в плане грамотного физического воспитания, то в дальнейшем наверстать пробелы, устранить допущенные ошибки будет чрезвычайно трудно. В процессе физического воспитания осуществляются следующие задачи.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5283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8354"/>
      </p:ext>
    </p:extLst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715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+mj-lt"/>
                <a:ea typeface="+mj-ea"/>
                <a:cs typeface="+mj-cs"/>
              </a:rPr>
              <a:t>Задачи физического воспитания</a:t>
            </a:r>
          </a:p>
          <a:p>
            <a:endParaRPr lang="ru-RU" sz="2400" dirty="0">
              <a:latin typeface="+mj-lt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+mj-lt"/>
                <a:ea typeface="+mj-ea"/>
                <a:cs typeface="+mj-cs"/>
              </a:rPr>
              <a:t>Оздоровительные</a:t>
            </a:r>
          </a:p>
          <a:p>
            <a:r>
              <a:rPr lang="ru-RU" sz="2400" dirty="0">
                <a:latin typeface="+mj-lt"/>
                <a:ea typeface="+mj-ea"/>
                <a:cs typeface="+mj-cs"/>
              </a:rPr>
              <a:t>Охрана и укрепление здоровья, улучшение физического развития, совершенствование и повышение работоспособности организма ребёнка, закаливание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.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med59.ru/uploads/vr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74888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785818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+mj-lt"/>
                <a:ea typeface="+mj-ea"/>
                <a:cs typeface="+mj-cs"/>
              </a:rPr>
              <a:t>Воспитательные</a:t>
            </a:r>
          </a:p>
          <a:p>
            <a:r>
              <a:rPr lang="ru-RU" sz="2400" dirty="0">
                <a:latin typeface="+mj-lt"/>
                <a:ea typeface="+mj-ea"/>
                <a:cs typeface="+mj-cs"/>
              </a:rPr>
              <a:t>Формирование нравственно-волевых качеств, объективной самооценки, доброжелательных взаимоотношений, выработка полезных привычек(к опрятности, чистоте, ежедневной физкультуре)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92" y="2852936"/>
            <a:ext cx="3816424" cy="3816424"/>
          </a:xfrm>
          <a:prstGeom prst="rect">
            <a:avLst/>
          </a:prstGeom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+mj-lt"/>
                <a:ea typeface="+mj-ea"/>
                <a:cs typeface="+mj-cs"/>
              </a:rPr>
              <a:t>Образовательные</a:t>
            </a:r>
          </a:p>
          <a:p>
            <a:r>
              <a:rPr lang="ru-RU" sz="2400" dirty="0">
                <a:latin typeface="+mj-lt"/>
                <a:ea typeface="+mj-ea"/>
                <a:cs typeface="+mj-cs"/>
              </a:rPr>
              <a:t>Обучение основным движениям(ходьба, прыжки, плавание, лазание, метание предметов);Формирование двигательных качеств(ловкость, выносливости, силы, координации движений);формирование знаний о пользе физических упражнений, о здоровом образе жизни; формирование у ребёнка осознанного отношения к своему здоровью; формирование интереса к двигательной деятельности; элементам спорта; достижениям спортсменов в разных видах спорта; формирование самоконтроля при выполнении физических упражнений и использовании оборудования, тренажеров, пособий по развитию движений.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76251"/>
            <a:ext cx="8352927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23751"/>
      </p:ext>
    </p:extLst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524</Words>
  <Application>Microsoft Office PowerPoint</Application>
  <PresentationFormat>Экран (4:3)</PresentationFormat>
  <Paragraphs>41</Paragraphs>
  <Slides>11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Тема Office</vt:lpstr>
      <vt:lpstr>Факторы , способствующие физическому развитию дошкольников</vt:lpstr>
      <vt:lpstr>Дошкольный возраст — один из наиболее ответственных периодов в жизни каждого человека. Именно в этом возрастном периоде закладываются основы здоровья, правильного физического развития, происходит становление двигательных способностей, формируется интерес к физической культуре и спорту, воспитываются личностные, морально-волевые и поведенческие качества. </vt:lpstr>
      <vt:lpstr>Презентация PowerPoint</vt:lpstr>
      <vt:lpstr>Презентация PowerPoint</vt:lpstr>
      <vt:lpstr>Презентация PowerPoint</vt:lpstr>
      <vt:lpstr>Через физическое развитие ребенок познает мир, развиваются его психические процессы, воля, самостоятельность. Чем большим количеством разнообразных движений овладеет ребенок, тем шире возможности для развития ощущения, восприятия и других психических процессов, тем полноценнее осуществляется его развитие. Поэтому, если данный период будет упущен в плане грамотного физического воспитания, то в дальнейшем наверстать пробелы, устранить допущенные ошибки будет чрезвычайно трудно. В процессе физического воспитания осуществляются следующие задачи.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воспитание детей дошкольников.</dc:title>
  <dc:creator>Admin</dc:creator>
  <cp:lastModifiedBy>acer_client</cp:lastModifiedBy>
  <cp:revision>34</cp:revision>
  <dcterms:created xsi:type="dcterms:W3CDTF">2012-02-10T17:34:19Z</dcterms:created>
  <dcterms:modified xsi:type="dcterms:W3CDTF">2015-11-24T18:05:11Z</dcterms:modified>
</cp:coreProperties>
</file>