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Detskaya-2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 flipV="1">
            <a:off x="971550" y="404813"/>
            <a:ext cx="7056438" cy="71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29699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371600" y="908050"/>
            <a:ext cx="6400800" cy="7207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Monotype Corsiva" pitchFamily="66" charset="0"/>
              </a:rPr>
              <a:t> «СНЕГУРОЧКА»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243263"/>
            <a:ext cx="3322638" cy="267652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" y="1279525"/>
            <a:ext cx="3181350" cy="345757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1071546"/>
            <a:ext cx="3151187" cy="25908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9138" y="1158875"/>
            <a:ext cx="2566987" cy="25908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2988" y="2743200"/>
            <a:ext cx="3894137" cy="3895725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3138" y="1238250"/>
            <a:ext cx="2835275" cy="30480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1050" y="2987675"/>
            <a:ext cx="3430588" cy="3541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7" descr="Detskaya-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258888" y="620713"/>
            <a:ext cx="6626225" cy="5505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                  Творчество                                                                                 </a:t>
            </a:r>
            <a:r>
              <a:rPr lang="ru-RU" dirty="0" err="1" smtClean="0"/>
              <a:t>родители+дети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1311275"/>
            <a:ext cx="3919538" cy="351631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0513" y="854075"/>
            <a:ext cx="3335337" cy="338931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5925" y="3041650"/>
            <a:ext cx="3444875" cy="3438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4" descr="Detskaya-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684213" y="765175"/>
            <a:ext cx="7343775" cy="536098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mtClean="0">
              <a:latin typeface="Monotype Corsiva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23728" y="620688"/>
          <a:ext cx="5310742" cy="100811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310742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        Мастер</a:t>
                      </a:r>
                      <a:r>
                        <a:rPr lang="ru-RU" sz="2400" baseline="0" dirty="0" smtClean="0"/>
                        <a:t>-класс в сельской библиотеке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2743200"/>
            <a:ext cx="2487613" cy="245745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" y="1085850"/>
            <a:ext cx="2487613" cy="2382838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1038" y="804863"/>
            <a:ext cx="2949575" cy="2876550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6625" y="1408113"/>
            <a:ext cx="4181475" cy="5011737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3000372"/>
            <a:ext cx="2803525" cy="34020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 descr="Detskaya-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одзаголовок 2"/>
          <p:cNvPicPr>
            <a:picLocks noGrp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49300" y="755650"/>
            <a:ext cx="7138988" cy="5608638"/>
          </a:xfrm>
        </p:spPr>
      </p:pic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695450"/>
            <a:ext cx="4267200" cy="510698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2688" y="2152650"/>
            <a:ext cx="3743325" cy="437038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4675" y="1609725"/>
            <a:ext cx="3273425" cy="3054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Ожидаемые результаты </dc:title>
  <dc:creator>Admin</dc:creator>
  <cp:lastModifiedBy>Admin</cp:lastModifiedBy>
  <cp:revision>3</cp:revision>
  <dcterms:created xsi:type="dcterms:W3CDTF">2016-02-10T06:14:33Z</dcterms:created>
  <dcterms:modified xsi:type="dcterms:W3CDTF">2016-02-10T06:16:53Z</dcterms:modified>
</cp:coreProperties>
</file>