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391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68" autoAdjust="0"/>
    <p:restoredTop sz="86432" autoAdjust="0"/>
  </p:normalViewPr>
  <p:slideViewPr>
    <p:cSldViewPr>
      <p:cViewPr>
        <p:scale>
          <a:sx n="70" d="100"/>
          <a:sy n="70" d="100"/>
        </p:scale>
        <p:origin x="-1170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11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9F913-A201-4FC5-A2C3-CD12F3F7C27A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33A5B3-84BE-4844-A405-6B30597F5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10C8-DE03-43B3-A2C0-B40549621B1E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AF8F7C3-6BF8-4DA4-B500-9F1AC7EE5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10C8-DE03-43B3-A2C0-B40549621B1E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8F7C3-6BF8-4DA4-B500-9F1AC7EE5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10C8-DE03-43B3-A2C0-B40549621B1E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8F7C3-6BF8-4DA4-B500-9F1AC7EE5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10C8-DE03-43B3-A2C0-B40549621B1E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AF8F7C3-6BF8-4DA4-B500-9F1AC7EE5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10C8-DE03-43B3-A2C0-B40549621B1E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8F7C3-6BF8-4DA4-B500-9F1AC7EE57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10C8-DE03-43B3-A2C0-B40549621B1E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8F7C3-6BF8-4DA4-B500-9F1AC7EE5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10C8-DE03-43B3-A2C0-B40549621B1E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AF8F7C3-6BF8-4DA4-B500-9F1AC7EE57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10C8-DE03-43B3-A2C0-B40549621B1E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8F7C3-6BF8-4DA4-B500-9F1AC7EE5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10C8-DE03-43B3-A2C0-B40549621B1E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8F7C3-6BF8-4DA4-B500-9F1AC7EE5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10C8-DE03-43B3-A2C0-B40549621B1E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8F7C3-6BF8-4DA4-B500-9F1AC7EE5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10C8-DE03-43B3-A2C0-B40549621B1E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8F7C3-6BF8-4DA4-B500-9F1AC7EE57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98610C8-DE03-43B3-A2C0-B40549621B1E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AF8F7C3-6BF8-4DA4-B500-9F1AC7EE57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61461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857628"/>
            <a:ext cx="8686800" cy="2222497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В.Сутеев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        Е.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Чарушин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         Л. Пантелеев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4A3912"/>
                </a:solidFill>
              </a:rPr>
              <a:t>       </a:t>
            </a:r>
            <a:r>
              <a:rPr lang="ru-RU" b="1" dirty="0" smtClean="0">
                <a:solidFill>
                  <a:srgbClr val="4A3912"/>
                </a:solidFill>
              </a:rPr>
              <a:t>Ю. Дмитриев</a:t>
            </a:r>
            <a:r>
              <a:rPr lang="ru-RU" dirty="0" smtClean="0">
                <a:solidFill>
                  <a:srgbClr val="4A3912"/>
                </a:solidFill>
              </a:rPr>
              <a:t>             </a:t>
            </a:r>
            <a:r>
              <a:rPr lang="ru-RU" b="1" dirty="0" smtClean="0">
                <a:solidFill>
                  <a:srgbClr val="4A3912"/>
                </a:solidFill>
              </a:rPr>
              <a:t>Г. Снегирев</a:t>
            </a:r>
            <a:endParaRPr lang="ru-RU" b="1" dirty="0">
              <a:solidFill>
                <a:srgbClr val="4A3912"/>
              </a:solidFill>
            </a:endParaRPr>
          </a:p>
        </p:txBody>
      </p:sp>
      <p:pic>
        <p:nvPicPr>
          <p:cNvPr id="4098" name="Picture 2" descr="C:\Users\Черненький\Desktop\медвежата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285728"/>
            <a:ext cx="2024060" cy="173355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4099" name="Picture 3" descr="C:\Users\Черненький\Pictures\котят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7166"/>
            <a:ext cx="1428750" cy="114300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  <p:pic>
        <p:nvPicPr>
          <p:cNvPr id="4100" name="Picture 4" descr="C:\Users\Черненький\Pictures\щенок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1857364"/>
            <a:ext cx="1428750" cy="107632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4101" name="Picture 5" descr="C:\Users\Черненький\Pictures\поросенок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1857364"/>
            <a:ext cx="1428750" cy="107632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4102" name="Picture 6" descr="C:\Users\Черненький\Pictures\ворон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768" y="500042"/>
            <a:ext cx="1171575" cy="142875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cxnSp>
        <p:nvCxnSpPr>
          <p:cNvPr id="11" name="Прямая со стрелкой 10"/>
          <p:cNvCxnSpPr/>
          <p:nvPr/>
        </p:nvCxnSpPr>
        <p:spPr>
          <a:xfrm rot="16200000" flipH="1">
            <a:off x="-114776" y="2524504"/>
            <a:ext cx="2448000" cy="504000"/>
          </a:xfrm>
          <a:prstGeom prst="straightConnector1">
            <a:avLst/>
          </a:prstGeom>
          <a:ln w="571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1750199" y="3250405"/>
            <a:ext cx="3000396" cy="642942"/>
          </a:xfrm>
          <a:prstGeom prst="straightConnector1">
            <a:avLst/>
          </a:prstGeom>
          <a:ln w="571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4036215" y="3178967"/>
            <a:ext cx="3000396" cy="785818"/>
          </a:xfrm>
          <a:prstGeom prst="straightConnector1">
            <a:avLst/>
          </a:prstGeom>
          <a:ln w="571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6200000" flipH="1">
            <a:off x="6572264" y="2928934"/>
            <a:ext cx="1000132" cy="1000132"/>
          </a:xfrm>
          <a:prstGeom prst="straightConnector1">
            <a:avLst/>
          </a:prstGeom>
          <a:ln w="571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0800000" flipV="1">
            <a:off x="5000628" y="2000240"/>
            <a:ext cx="2500330" cy="1928826"/>
          </a:xfrm>
          <a:prstGeom prst="straightConnector1">
            <a:avLst/>
          </a:prstGeom>
          <a:ln w="571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2643174" y="3000372"/>
            <a:ext cx="1500198" cy="928694"/>
          </a:xfrm>
          <a:prstGeom prst="straightConnector1">
            <a:avLst/>
          </a:prstGeom>
          <a:ln w="571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 flipV="1">
            <a:off x="335280" y="5143509"/>
            <a:ext cx="8308685" cy="1000131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57166"/>
            <a:ext cx="8458200" cy="3571900"/>
          </a:xfrm>
        </p:spPr>
        <p:txBody>
          <a:bodyPr>
            <a:normAutofit fontScale="400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Е. </a:t>
            </a:r>
            <a:r>
              <a:rPr lang="ru-RU" sz="135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Чарушин</a:t>
            </a:r>
            <a:r>
              <a:rPr lang="ru-RU" sz="13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«Зайчата»</a:t>
            </a:r>
          </a:p>
          <a:p>
            <a:pPr algn="ctr"/>
            <a:r>
              <a:rPr lang="ru-RU" sz="13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Н. Сладков «Сорока и заяц»</a:t>
            </a:r>
          </a:p>
          <a:p>
            <a:pPr algn="ctr"/>
            <a:r>
              <a:rPr lang="ru-RU" sz="13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Н. Сладков «Лиса и Заяц»</a:t>
            </a:r>
          </a:p>
          <a:p>
            <a:pPr algn="ctr"/>
            <a:endParaRPr lang="ru-RU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Users\Черненький\Pictures\зайчик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857496"/>
            <a:ext cx="3095630" cy="37290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730" y="214291"/>
            <a:ext cx="4288536" cy="242889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Евгений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Иванович</a:t>
            </a:r>
          </a:p>
          <a:p>
            <a:pPr algn="ctr">
              <a:buNone/>
            </a:pPr>
            <a:r>
              <a:rPr lang="ru-RU" sz="4800" b="1" dirty="0" err="1" smtClean="0">
                <a:solidFill>
                  <a:schemeClr val="accent2">
                    <a:lumMod val="75000"/>
                  </a:schemeClr>
                </a:solidFill>
              </a:rPr>
              <a:t>Чарушин</a:t>
            </a:r>
            <a:endParaRPr lang="ru-RU" sz="4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Picture 4" descr="i_charushin_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642918"/>
            <a:ext cx="4071966" cy="5715040"/>
          </a:xfrm>
          <a:prstGeom prst="rect">
            <a:avLst/>
          </a:prstGeom>
          <a:solidFill>
            <a:schemeClr val="accent1"/>
          </a:solidFill>
          <a:ln w="92075" cmpd="tri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786314" y="2714620"/>
          <a:ext cx="3732190" cy="3903657"/>
        </p:xfrm>
        <a:graphic>
          <a:graphicData uri="http://schemas.openxmlformats.org/presentationml/2006/ole">
            <p:oleObj spid="_x0000_s1026" name="Точечный рисунок" r:id="rId4" imgW="3809524" imgH="2572109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Черненький\Pictures\зайчик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290"/>
            <a:ext cx="7786742" cy="6643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85728"/>
            <a:ext cx="4343400" cy="207170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5600" b="1" dirty="0" smtClean="0">
                <a:solidFill>
                  <a:schemeClr val="accent4">
                    <a:lumMod val="50000"/>
                  </a:schemeClr>
                </a:solidFill>
              </a:rPr>
              <a:t>Николай</a:t>
            </a:r>
          </a:p>
          <a:p>
            <a:pPr algn="ctr">
              <a:buNone/>
            </a:pPr>
            <a:r>
              <a:rPr lang="ru-RU" sz="5200" b="1" dirty="0" smtClean="0">
                <a:solidFill>
                  <a:schemeClr val="accent4">
                    <a:lumMod val="50000"/>
                  </a:schemeClr>
                </a:solidFill>
              </a:rPr>
              <a:t>Иванович</a:t>
            </a:r>
          </a:p>
          <a:p>
            <a:pPr algn="ctr">
              <a:buNone/>
            </a:pPr>
            <a:r>
              <a:rPr lang="ru-RU" sz="5600" b="1" dirty="0" smtClean="0">
                <a:solidFill>
                  <a:schemeClr val="accent4">
                    <a:lumMod val="50000"/>
                  </a:schemeClr>
                </a:solidFill>
              </a:rPr>
              <a:t>Сладков</a:t>
            </a:r>
            <a:endParaRPr lang="ru-RU" sz="56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" name="Picture 9" descr="Sladkov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714356"/>
            <a:ext cx="3643338" cy="5429288"/>
          </a:xfrm>
          <a:prstGeom prst="rect">
            <a:avLst/>
          </a:prstGeom>
          <a:noFill/>
          <a:ln w="92075" cmpd="tri">
            <a:solidFill>
              <a:srgbClr val="4A3912"/>
            </a:solidFill>
            <a:miter lim="800000"/>
            <a:headEnd/>
            <a:tailEnd/>
          </a:ln>
          <a:effectLst/>
        </p:spPr>
      </p:pic>
      <p:pic>
        <p:nvPicPr>
          <p:cNvPr id="8" name="Picture 40" descr="img5336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2500306"/>
            <a:ext cx="142876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7" descr="5080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2143116"/>
            <a:ext cx="141128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6" descr="thumb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4286248" y="4500570"/>
            <a:ext cx="1428760" cy="2122506"/>
          </a:xfrm>
          <a:prstGeom prst="rect">
            <a:avLst/>
          </a:prstGeom>
          <a:noFill/>
          <a:ln/>
        </p:spPr>
      </p:pic>
      <p:pic>
        <p:nvPicPr>
          <p:cNvPr id="11" name="Picture 42" descr="p142499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5857884" y="4500570"/>
            <a:ext cx="1482751" cy="2132020"/>
          </a:xfrm>
          <a:prstGeom prst="rect">
            <a:avLst/>
          </a:prstGeom>
          <a:noFill/>
          <a:ln/>
        </p:spPr>
      </p:pic>
      <p:pic>
        <p:nvPicPr>
          <p:cNvPr id="12" name="Picture 42" descr="p142499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7643834" y="2357430"/>
            <a:ext cx="1185842" cy="1631954"/>
          </a:xfrm>
          <a:prstGeom prst="rect">
            <a:avLst/>
          </a:prstGeom>
          <a:noFill/>
          <a:ln/>
        </p:spPr>
      </p:pic>
      <p:pic>
        <p:nvPicPr>
          <p:cNvPr id="13" name="Picture 11" descr="2e6f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00958" y="4500570"/>
            <a:ext cx="1436687" cy="218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32872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Заяц не трус, он себя бережет</a:t>
            </a:r>
            <a:endParaRPr lang="ru-RU" sz="4400" dirty="0"/>
          </a:p>
        </p:txBody>
      </p:sp>
      <p:pic>
        <p:nvPicPr>
          <p:cNvPr id="4098" name="Picture 2" descr="C:\Users\Черненький\Pictures\зайчик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00240"/>
            <a:ext cx="8143932" cy="4614866"/>
          </a:xfrm>
          <a:prstGeom prst="rect">
            <a:avLst/>
          </a:prstGeom>
          <a:noFill/>
          <a:ln w="92075" cmpd="tri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107</TotalTime>
  <Words>50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Трек</vt:lpstr>
      <vt:lpstr>Точечный рисунок</vt:lpstr>
      <vt:lpstr>Слайд 1</vt:lpstr>
      <vt:lpstr>Слайд 2</vt:lpstr>
      <vt:lpstr>Слайд 3</vt:lpstr>
      <vt:lpstr>Слайд 4</vt:lpstr>
      <vt:lpstr>Слайд 5</vt:lpstr>
      <vt:lpstr>Заяц не трус, он себя бережет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Черненький</dc:creator>
  <cp:lastModifiedBy>Черненький</cp:lastModifiedBy>
  <cp:revision>29</cp:revision>
  <dcterms:created xsi:type="dcterms:W3CDTF">2012-02-11T16:16:34Z</dcterms:created>
  <dcterms:modified xsi:type="dcterms:W3CDTF">2012-02-13T19:37:01Z</dcterms:modified>
</cp:coreProperties>
</file>