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Райский уголок на Урале.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Путешествие в «</a:t>
            </a:r>
            <a:r>
              <a:rPr lang="ru-RU" dirty="0" err="1" smtClean="0">
                <a:solidFill>
                  <a:srgbClr val="FFFF00"/>
                </a:solidFill>
              </a:rPr>
              <a:t>Лимонарий</a:t>
            </a:r>
            <a:r>
              <a:rPr lang="ru-RU" dirty="0" smtClean="0">
                <a:solidFill>
                  <a:srgbClr val="FFFF00"/>
                </a:solidFill>
              </a:rPr>
              <a:t>»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Экзотика Южного Урала!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Фото01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Я всё это видел собственными глазами!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Фото01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Спасибо родителям за путешествие!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Фото01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293376" y="1387143"/>
            <a:ext cx="4608514" cy="55238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Автор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Учитель МОУ «СОШ № 31»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г</a:t>
            </a:r>
            <a:r>
              <a:rPr lang="ru-RU" dirty="0" smtClean="0">
                <a:solidFill>
                  <a:srgbClr val="FFFF00"/>
                </a:solidFill>
              </a:rPr>
              <a:t>.Магнитогорска</a:t>
            </a:r>
          </a:p>
          <a:p>
            <a:pPr>
              <a:buNone/>
            </a:pPr>
            <a:r>
              <a:rPr lang="ru-RU" dirty="0" err="1" smtClean="0">
                <a:solidFill>
                  <a:srgbClr val="FFFF00"/>
                </a:solidFill>
              </a:rPr>
              <a:t>Имбрякова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С</a:t>
            </a:r>
            <a:r>
              <a:rPr lang="ru-RU" dirty="0" smtClean="0">
                <a:solidFill>
                  <a:srgbClr val="FFFF00"/>
                </a:solidFill>
              </a:rPr>
              <a:t>ветлана Васильевна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38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Райский уголок на Урале.</vt:lpstr>
      <vt:lpstr>Экзотика Южного Урала!</vt:lpstr>
      <vt:lpstr>Я всё это видел собственными глазами!</vt:lpstr>
      <vt:lpstr>Спасибо родителям за путешествие!</vt:lpstr>
      <vt:lpstr>Автор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Райский уголок на Урале.</dc:title>
  <cp:lastModifiedBy>Риант</cp:lastModifiedBy>
  <cp:revision>6</cp:revision>
  <dcterms:modified xsi:type="dcterms:W3CDTF">2013-02-04T16:35:02Z</dcterms:modified>
</cp:coreProperties>
</file>