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0AC8F-C606-43AF-B0D0-B25531B44F53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0B7FD-A9CA-48D7-9B7D-7839CB87E2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5C2C58B-3693-48A7-B25A-D8B191D10B3D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6F4D00-23AD-480C-9A7E-A17ABC7562D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m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14714"/>
            <a:ext cx="8424936" cy="6428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4e7a1_2e00e844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7920880" cy="45502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797152"/>
            <a:ext cx="7776864" cy="181588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Вспоминают наши деды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 былые времена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Надевают в честь победы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Боевые ордена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499992" y="4879613"/>
            <a:ext cx="442798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Встань сегодня утром рано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Выйди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город-погляди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шагают ветераны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орденами на груди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1ad530ee8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208912" cy="40549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5736" y="4509120"/>
            <a:ext cx="437940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Отстояли наши деды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Труд и счастье на земле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Ярче светят в честь победы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Звезды мира на кремле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352928" cy="3816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4293096"/>
            <a:ext cx="545758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Еще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тогда нас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было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свете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Когда гремел салют из края в край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Солдаты подарили вы планете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Великий Май победный май!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inal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496944" cy="432048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907704" y="4581128"/>
            <a:ext cx="517519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 тогда нас не было на свете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в военной буре огневой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Судьбу решая будущих столетий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бой вели священный бой!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c4648bcecc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88640"/>
            <a:ext cx="7620000" cy="4454376"/>
          </a:xfrm>
          <a:prstGeom prst="rect">
            <a:avLst/>
          </a:prstGeom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619672" y="4797152"/>
            <a:ext cx="559076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ще тогда  нас не  было на свете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с победой вы домой пришли.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Солдаты Мая, слава вам навеки,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всей земли, от всей земли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117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2</cp:revision>
  <dcterms:created xsi:type="dcterms:W3CDTF">2014-05-05T18:59:44Z</dcterms:created>
  <dcterms:modified xsi:type="dcterms:W3CDTF">2014-05-05T19:18:10Z</dcterms:modified>
</cp:coreProperties>
</file>