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A99A7-EE80-4A7D-8E1A-282EF78FAD5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50E5-45D7-4CA4-BA29-B8637074C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9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5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2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6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5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8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7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9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2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5D52-5CD1-4BCC-8244-721BA0D34AC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BCF1-E380-491D-8337-99A6093B8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795" y="864620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Охрана и укрепление здоровья, совершенствование функций организма ребенка и его полноценное физическое развитие являются неотъемлемой частью педагогической работы в ДОУ. </a:t>
            </a:r>
          </a:p>
          <a:p>
            <a:r>
              <a:rPr lang="ru-RU" i="1" u="sng" dirty="0" smtClean="0">
                <a:solidFill>
                  <a:prstClr val="black"/>
                </a:solidFill>
              </a:rPr>
              <a:t>Задача </a:t>
            </a:r>
            <a:r>
              <a:rPr lang="ru-RU" i="1" u="sng" dirty="0">
                <a:solidFill>
                  <a:prstClr val="black"/>
                </a:solidFill>
              </a:rPr>
              <a:t>воспитателя </a:t>
            </a:r>
            <a:r>
              <a:rPr lang="ru-RU" dirty="0">
                <a:solidFill>
                  <a:prstClr val="black"/>
                </a:solidFill>
              </a:rPr>
              <a:t>– формирование у детей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навыков здорового образа жизни, содействие полноценному физическому развитию детей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lvl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1. физический и психический комфорт, </a:t>
            </a:r>
          </a:p>
          <a:p>
            <a:pPr lvl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2. формировать привычку к аккуратности и чистоте, </a:t>
            </a:r>
          </a:p>
          <a:p>
            <a:pPr lvl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3. воспитание потребности в самостоятельной двигательной активности. 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Для </a:t>
            </a:r>
            <a:r>
              <a:rPr lang="ru-RU" dirty="0">
                <a:solidFill>
                  <a:prstClr val="black"/>
                </a:solidFill>
              </a:rPr>
              <a:t>хорошего самочувствия и здоровья ребенка важен режим – прием пищи, сон, бодрствование в одно и то же время. Правильный режим обеспечивает уравновешенное, бодрое состояние, предохраняет нервную систему от переутомления, создает благоприятные условия для физического и психического развития малыша.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280" y="4836077"/>
            <a:ext cx="3224368" cy="19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76" y="4878060"/>
            <a:ext cx="3240360" cy="18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797" y="4109665"/>
            <a:ext cx="3745781" cy="19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55293"/>
            <a:ext cx="5112568" cy="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73" y="139428"/>
            <a:ext cx="2088232" cy="5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795" y="13942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3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415" y="1583684"/>
            <a:ext cx="83392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Ежедневно </a:t>
            </a:r>
            <a:r>
              <a:rPr lang="ru-RU" sz="1600" dirty="0"/>
              <a:t>проводится утренняя гимнастика в спортивном зале, разнообразные подвижные игры в течение всего дня, закаливающие процедуры, занятия физкультурой, что позволяет обеспечить необходимую двигательную активность детей в течение всего дня. </a:t>
            </a:r>
          </a:p>
          <a:p>
            <a:pPr algn="just"/>
            <a:r>
              <a:rPr lang="ru-RU" sz="1600" dirty="0" smtClean="0"/>
              <a:t>  </a:t>
            </a:r>
            <a:r>
              <a:rPr lang="ru-RU" sz="1600" dirty="0"/>
              <a:t>В утреннюю зарядку, физкультурные занятия включаю дыхательные и пальчиковые упражнения. Использую их и в других занятиях, по лепке, аппликации, рисованию, так как это способствует снижению утомляемости детей, активизации внимания. Дыхательную гимнастику объединяю с закаливанием: «дорожка здоровья», воздушные ванны, оздоровительный бег.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452" y="18864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 раннего возраста большое внимание надо уделять формированию правильной осанки, двигательных навыков, координации движений, пространственного ориентирования, развитию физических качеств: быстроты, ловкости, выносливости, силы, а также привитию КГН и интереса к физическим упражнениям, что способствует формированию моральных качеств, волевых черт личности, ведению здорового образа жизни.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52" y="4829374"/>
            <a:ext cx="26844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278" y="4829762"/>
            <a:ext cx="2743301" cy="154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949" y="3494227"/>
            <a:ext cx="2324171" cy="13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1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175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здоровым быть хочу! Родительское собрание</dc:title>
  <dc:creator>Александра</dc:creator>
  <cp:lastModifiedBy>Александра</cp:lastModifiedBy>
  <cp:revision>17</cp:revision>
  <dcterms:created xsi:type="dcterms:W3CDTF">2015-09-17T12:45:22Z</dcterms:created>
  <dcterms:modified xsi:type="dcterms:W3CDTF">2015-09-17T14:23:01Z</dcterms:modified>
</cp:coreProperties>
</file>