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9" r:id="rId5"/>
    <p:sldId id="265" r:id="rId6"/>
    <p:sldId id="261" r:id="rId7"/>
    <p:sldId id="256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A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876256" y="5301208"/>
            <a:ext cx="2016224" cy="93610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4248" y="5517232"/>
            <a:ext cx="2016224" cy="360040"/>
          </a:xfrm>
        </p:spPr>
        <p:txBody>
          <a:bodyPr>
            <a:normAutofit fontScale="55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  </a:t>
            </a:r>
            <a:r>
              <a:rPr lang="ru-RU" sz="3400" dirty="0" smtClean="0">
                <a:solidFill>
                  <a:schemeClr val="tx1"/>
                </a:solidFill>
              </a:rPr>
              <a:t>Павленко О.Ю.</a:t>
            </a: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0815" y="2420888"/>
            <a:ext cx="4680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Устная работа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класс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764704"/>
            <a:ext cx="1152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506" name="Picture 2" descr="http://www.cliparthut.com/clip-arts/439/moose-cartoon-drawings-439908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4664"/>
            <a:ext cx="1823798" cy="1782763"/>
          </a:xfrm>
          <a:prstGeom prst="rect">
            <a:avLst/>
          </a:prstGeom>
          <a:noFill/>
        </p:spPr>
      </p:pic>
      <p:pic>
        <p:nvPicPr>
          <p:cNvPr id="21508" name="Picture 4" descr="http://img09.olx.ua/images_slandocomua/238848060_1_261x203_srochno-prodam-shikarnyy-garazh-na-mzhukova-simferopol_rev00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32656"/>
            <a:ext cx="1933575" cy="1933576"/>
          </a:xfrm>
          <a:prstGeom prst="rect">
            <a:avLst/>
          </a:prstGeom>
          <a:noFill/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88640"/>
            <a:ext cx="360040" cy="447675"/>
          </a:xfrm>
          <a:prstGeom prst="rect">
            <a:avLst/>
          </a:prstGeom>
          <a:noFill/>
        </p:spPr>
      </p:pic>
      <p:pic>
        <p:nvPicPr>
          <p:cNvPr id="23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88640"/>
            <a:ext cx="360040" cy="447675"/>
          </a:xfrm>
          <a:prstGeom prst="rect">
            <a:avLst/>
          </a:prstGeom>
          <a:noFill/>
        </p:spPr>
      </p:pic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556792"/>
            <a:ext cx="360040" cy="447675"/>
          </a:xfrm>
          <a:prstGeom prst="rect">
            <a:avLst/>
          </a:prstGeom>
          <a:noFill/>
        </p:spPr>
      </p:pic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556792"/>
            <a:ext cx="360040" cy="447675"/>
          </a:xfrm>
          <a:prstGeom prst="rect">
            <a:avLst/>
          </a:prstGeom>
          <a:noFill/>
        </p:spPr>
      </p:pic>
      <p:pic>
        <p:nvPicPr>
          <p:cNvPr id="21510" name="Picture 6" descr="http://preview.cutcaster.com/902422807-Coral-reef-theme-image-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88640"/>
            <a:ext cx="2381250" cy="2171701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7559824" y="692696"/>
            <a:ext cx="1332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60648"/>
            <a:ext cx="360040" cy="447675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>
          <a:xfrm>
            <a:off x="323528" y="188640"/>
            <a:ext cx="8568952" cy="230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827088" y="908050"/>
            <a:ext cx="22320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1 вариант</a:t>
            </a:r>
          </a:p>
        </p:txBody>
      </p:sp>
      <p:sp>
        <p:nvSpPr>
          <p:cNvPr id="5123" name="AutoShape 6"/>
          <p:cNvSpPr>
            <a:spLocks noChangeArrowheads="1"/>
          </p:cNvSpPr>
          <p:nvPr/>
        </p:nvSpPr>
        <p:spPr bwMode="auto">
          <a:xfrm>
            <a:off x="5867400" y="908050"/>
            <a:ext cx="22320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2 вариант</a:t>
            </a: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1463675" y="220663"/>
            <a:ext cx="5927725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Математический диктант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79512" y="1628800"/>
            <a:ext cx="2590800" cy="720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1)  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131840" y="1700808"/>
            <a:ext cx="1004887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7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644008" y="1628800"/>
            <a:ext cx="3024510" cy="720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1) 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956376" y="1772816"/>
            <a:ext cx="971550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2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251520" y="2564902"/>
            <a:ext cx="2520280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2) </a:t>
            </a:r>
            <a:r>
              <a:rPr lang="en-US" b="1" dirty="0" smtClean="0">
                <a:solidFill>
                  <a:srgbClr val="003366"/>
                </a:solidFill>
                <a:latin typeface="Arial" charset="0"/>
              </a:rPr>
              <a:t> 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644008" y="2492894"/>
            <a:ext cx="2736304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2) 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179512" y="3645022"/>
            <a:ext cx="2880320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3) </a:t>
            </a: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355976" y="3573016"/>
            <a:ext cx="3600574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3) 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179512" y="4725144"/>
            <a:ext cx="3943350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4)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 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5364088" y="4581128"/>
            <a:ext cx="2520950" cy="86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4)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179512" y="5733254"/>
            <a:ext cx="3240000" cy="1008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5)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4788024" y="5661247"/>
            <a:ext cx="3456384" cy="104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5) </a:t>
            </a:r>
            <a:endParaRPr lang="ru-RU" dirty="0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3131840" y="2636912"/>
            <a:ext cx="1004887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8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7596188" y="2781300"/>
            <a:ext cx="1004887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3203848" y="3861048"/>
            <a:ext cx="1004888" cy="612000"/>
          </a:xfrm>
          <a:prstGeom prst="star8">
            <a:avLst>
              <a:gd name="adj" fmla="val 37500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43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8101013" y="3860800"/>
            <a:ext cx="971550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1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4211638" y="4797425"/>
            <a:ext cx="936000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2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7956376" y="4797152"/>
            <a:ext cx="936000" cy="612000"/>
          </a:xfrm>
          <a:prstGeom prst="star8">
            <a:avLst>
              <a:gd name="adj" fmla="val 37500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51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3563888" y="6021288"/>
            <a:ext cx="1004888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-28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8280000" y="5877272"/>
            <a:ext cx="864000" cy="612000"/>
          </a:xfrm>
          <a:prstGeom prst="star8">
            <a:avLst/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Arial" charset="0"/>
              </a:rPr>
              <a:t>18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1463675" y="207963"/>
            <a:ext cx="5927725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3300"/>
                </a:solidFill>
                <a:latin typeface="Arial" charset="0"/>
              </a:rPr>
              <a:t>Проверьте себя:</a:t>
            </a: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899592" y="1628800"/>
          <a:ext cx="1347068" cy="705607"/>
        </p:xfrm>
        <a:graphic>
          <a:graphicData uri="http://schemas.openxmlformats.org/presentationml/2006/ole">
            <p:oleObj spid="_x0000_s27650" name="Equation" r:id="rId3" imgW="533160" imgH="279360" progId="Equation.DSMT4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11560" y="2564904"/>
          <a:ext cx="2016224" cy="792088"/>
        </p:xfrm>
        <a:graphic>
          <a:graphicData uri="http://schemas.openxmlformats.org/presentationml/2006/ole">
            <p:oleObj spid="_x0000_s27651" name="Equation" r:id="rId4" imgW="1333440" imgH="469800" progId="Equation.DSMT4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004048" y="2492896"/>
          <a:ext cx="2162186" cy="792088"/>
        </p:xfrm>
        <a:graphic>
          <a:graphicData uri="http://schemas.openxmlformats.org/presentationml/2006/ole">
            <p:oleObj spid="_x0000_s27652" name="Equation" r:id="rId5" imgW="1282680" imgH="469800" progId="Equation.DSMT4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5148064" y="1628800"/>
          <a:ext cx="1587776" cy="648072"/>
        </p:xfrm>
        <a:graphic>
          <a:graphicData uri="http://schemas.openxmlformats.org/presentationml/2006/ole">
            <p:oleObj spid="_x0000_s27653" name="Equation" r:id="rId6" imgW="622080" imgH="253800" progId="Equation.DSMT4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827584" y="3717032"/>
          <a:ext cx="1625865" cy="792088"/>
        </p:xfrm>
        <a:graphic>
          <a:graphicData uri="http://schemas.openxmlformats.org/presentationml/2006/ole">
            <p:oleObj spid="_x0000_s27654" name="Equation" r:id="rId7" imgW="495000" imgH="241200" progId="Equation.DSMT4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5868144" y="4617132"/>
          <a:ext cx="1706736" cy="853368"/>
        </p:xfrm>
        <a:graphic>
          <a:graphicData uri="http://schemas.openxmlformats.org/presentationml/2006/ole">
            <p:oleObj spid="_x0000_s27655" name="Equation" r:id="rId8" imgW="482400" imgH="241200" progId="Equation.DSMT4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39552" y="4869160"/>
          <a:ext cx="3139038" cy="609303"/>
        </p:xfrm>
        <a:graphic>
          <a:graphicData uri="http://schemas.openxmlformats.org/presentationml/2006/ole">
            <p:oleObj spid="_x0000_s27656" name="Equation" r:id="rId9" imgW="1460160" imgH="253800" progId="Equation.DSMT4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856499" y="3504875"/>
          <a:ext cx="2595821" cy="932238"/>
        </p:xfrm>
        <a:graphic>
          <a:graphicData uri="http://schemas.openxmlformats.org/presentationml/2006/ole">
            <p:oleObj spid="_x0000_s27657" name="Equation" r:id="rId10" imgW="1460160" imgH="469800" progId="Equation.DSMT4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395536" y="5661248"/>
          <a:ext cx="3134481" cy="1008112"/>
        </p:xfrm>
        <a:graphic>
          <a:graphicData uri="http://schemas.openxmlformats.org/presentationml/2006/ole">
            <p:oleObj spid="_x0000_s27658" name="Equation" r:id="rId11" imgW="1231560" imgH="393480" progId="Equation.DSMT4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149850" y="5661025"/>
          <a:ext cx="2843213" cy="1008063"/>
        </p:xfrm>
        <a:graphic>
          <a:graphicData uri="http://schemas.openxmlformats.org/presentationml/2006/ole">
            <p:oleObj spid="_x0000_s27659" name="Equation" r:id="rId12" imgW="11174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472608" cy="576064"/>
          </a:xfrm>
          <a:prstGeom prst="roundRect">
            <a:avLst/>
          </a:prstGeom>
          <a:ln>
            <a:solidFill>
              <a:srgbClr val="2A4A7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89025" y="1196975"/>
          <a:ext cx="2260600" cy="1901825"/>
        </p:xfrm>
        <a:graphic>
          <a:graphicData uri="http://schemas.openxmlformats.org/presentationml/2006/ole">
            <p:oleObj spid="_x0000_s7170" name="Equation" r:id="rId3" imgW="495000" imgH="46980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781675" y="1778000"/>
          <a:ext cx="2143125" cy="1027113"/>
        </p:xfrm>
        <a:graphic>
          <a:graphicData uri="http://schemas.openxmlformats.org/presentationml/2006/ole">
            <p:oleObj spid="_x0000_s7171" name="Equation" r:id="rId4" imgW="469800" imgH="25380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058863" y="4081463"/>
          <a:ext cx="2201862" cy="1028700"/>
        </p:xfrm>
        <a:graphic>
          <a:graphicData uri="http://schemas.openxmlformats.org/presentationml/2006/ole">
            <p:oleObj spid="_x0000_s7172" name="Equation" r:id="rId5" imgW="482400" imgH="25380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332413" y="3819525"/>
          <a:ext cx="3013075" cy="1695450"/>
        </p:xfrm>
        <a:graphic>
          <a:graphicData uri="http://schemas.openxmlformats.org/presentationml/2006/ole">
            <p:oleObj spid="_x0000_s7173" name="Equation" r:id="rId6" imgW="660240" imgH="41904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362325" y="2928938"/>
          <a:ext cx="2317750" cy="1027112"/>
        </p:xfrm>
        <a:graphic>
          <a:graphicData uri="http://schemas.openxmlformats.org/presentationml/2006/ole">
            <p:oleObj spid="_x0000_s7174" name="Equation" r:id="rId7" imgW="5079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792088"/>
          </a:xfrm>
          <a:prstGeom prst="roundRect">
            <a:avLst/>
          </a:prstGeom>
          <a:ln>
            <a:solidFill>
              <a:srgbClr val="2A4A7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область определения: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0825" y="1633538"/>
          <a:ext cx="3937000" cy="1027112"/>
        </p:xfrm>
        <a:graphic>
          <a:graphicData uri="http://schemas.openxmlformats.org/presentationml/2006/ole">
            <p:oleObj spid="_x0000_s6146" name="Equation" r:id="rId3" imgW="863280" imgH="25380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643438" y="1674813"/>
          <a:ext cx="4227512" cy="1028700"/>
        </p:xfrm>
        <a:graphic>
          <a:graphicData uri="http://schemas.openxmlformats.org/presentationml/2006/ole">
            <p:oleObj spid="_x0000_s6147" name="Equation" r:id="rId4" imgW="927000" imgH="253800" progId="Equation.DSMT4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95536" y="2708920"/>
          <a:ext cx="4343400" cy="1131887"/>
        </p:xfrm>
        <a:graphic>
          <a:graphicData uri="http://schemas.openxmlformats.org/presentationml/2006/ole">
            <p:oleObj spid="_x0000_s6148" name="Equation" r:id="rId5" imgW="952200" imgH="27936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148064" y="2636912"/>
          <a:ext cx="2836863" cy="1901825"/>
        </p:xfrm>
        <a:graphic>
          <a:graphicData uri="http://schemas.openxmlformats.org/presentationml/2006/ole">
            <p:oleObj spid="_x0000_s6149" name="Equation" r:id="rId6" imgW="622080" imgH="46980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7544" y="4437112"/>
          <a:ext cx="4400551" cy="1130300"/>
        </p:xfrm>
        <a:graphic>
          <a:graphicData uri="http://schemas.openxmlformats.org/presentationml/2006/ole">
            <p:oleObj spid="_x0000_s6150" name="Equation" r:id="rId7" imgW="9651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472608" cy="576064"/>
          </a:xfrm>
          <a:prstGeom prst="roundRect">
            <a:avLst/>
          </a:prstGeom>
          <a:ln>
            <a:solidFill>
              <a:srgbClr val="2A4A7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04913" y="1684338"/>
          <a:ext cx="2877396" cy="1312614"/>
        </p:xfrm>
        <a:graphic>
          <a:graphicData uri="http://schemas.openxmlformats.org/presentationml/2006/ole">
            <p:oleObj spid="_x0000_s25602" name="Equation" r:id="rId3" imgW="444240" imgH="22860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838825" y="1265238"/>
          <a:ext cx="2030413" cy="2054225"/>
        </p:xfrm>
        <a:graphic>
          <a:graphicData uri="http://schemas.openxmlformats.org/presentationml/2006/ole">
            <p:oleObj spid="_x0000_s25603" name="Equation" r:id="rId4" imgW="444240" imgH="50796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70355" y="3798888"/>
          <a:ext cx="2531633" cy="1934368"/>
        </p:xfrm>
        <a:graphic>
          <a:graphicData uri="http://schemas.openxmlformats.org/presentationml/2006/ole">
            <p:oleObj spid="_x0000_s25604" name="Equation" r:id="rId5" imgW="457200" imgH="39348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076056" y="4149080"/>
          <a:ext cx="3730959" cy="1241524"/>
        </p:xfrm>
        <a:graphic>
          <a:graphicData uri="http://schemas.openxmlformats.org/presentationml/2006/ole">
            <p:oleObj spid="_x0000_s25605" name="Equation" r:id="rId6" imgW="609480" imgH="22860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275013" y="2954338"/>
          <a:ext cx="2492375" cy="974725"/>
        </p:xfrm>
        <a:graphic>
          <a:graphicData uri="http://schemas.openxmlformats.org/presentationml/2006/ole">
            <p:oleObj spid="_x0000_s25606" name="Equation" r:id="rId7" imgW="5457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46188" y="4603750"/>
          <a:ext cx="2747962" cy="901700"/>
        </p:xfrm>
        <a:graphic>
          <a:graphicData uri="http://schemas.openxmlformats.org/presentationml/2006/ole">
            <p:oleObj spid="_x0000_s8194" name="Equation" r:id="rId3" imgW="774360" imgH="2538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86338" y="4221163"/>
          <a:ext cx="3424237" cy="1666875"/>
        </p:xfrm>
        <a:graphic>
          <a:graphicData uri="http://schemas.openxmlformats.org/presentationml/2006/ole">
            <p:oleObj spid="_x0000_s8195" name="Equation" r:id="rId4" imgW="965160" imgH="4698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28938" y="2417763"/>
          <a:ext cx="3063875" cy="1671637"/>
        </p:xfrm>
        <a:graphic>
          <a:graphicData uri="http://schemas.openxmlformats.org/presentationml/2006/ole">
            <p:oleObj spid="_x0000_s8196" name="Equation" r:id="rId5" imgW="863280" imgH="4698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30263" y="1435100"/>
          <a:ext cx="2568575" cy="903288"/>
        </p:xfrm>
        <a:graphic>
          <a:graphicData uri="http://schemas.openxmlformats.org/presentationml/2006/ole">
            <p:oleObj spid="_x0000_s8197" name="Equation" r:id="rId6" imgW="723600" imgH="2538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56225" y="1363663"/>
          <a:ext cx="3108325" cy="901700"/>
        </p:xfrm>
        <a:graphic>
          <a:graphicData uri="http://schemas.openxmlformats.org/presentationml/2006/ole">
            <p:oleObj spid="_x0000_s8198" name="Equation" r:id="rId7" imgW="876240" imgH="253800" progId="Equation.DSMT4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19672" y="404664"/>
            <a:ext cx="5472608" cy="576064"/>
          </a:xfrm>
          <a:prstGeom prst="roundRect">
            <a:avLst/>
          </a:prstGeom>
          <a:ln w="25400" cap="flat" cmpd="sng" algn="ctr">
            <a:solidFill>
              <a:srgbClr val="2A4A7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5536" y="1988840"/>
          <a:ext cx="4110037" cy="976313"/>
        </p:xfrm>
        <a:graphic>
          <a:graphicData uri="http://schemas.openxmlformats.org/presentationml/2006/ole">
            <p:oleObj spid="_x0000_s3074" name="Equation" r:id="rId3" imgW="901440" imgH="241200" progId="Equation.DSMT4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467544" y="3645024"/>
          <a:ext cx="8221663" cy="1903413"/>
        </p:xfrm>
        <a:graphic>
          <a:graphicData uri="http://schemas.openxmlformats.org/presentationml/2006/ole">
            <p:oleObj spid="_x0000_s3075" name="Equation" r:id="rId4" imgW="1803240" imgH="469800" progId="Equation.DSMT4">
              <p:embed/>
            </p:oleObj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1835696" y="4697413"/>
          <a:ext cx="5095875" cy="2160587"/>
        </p:xfrm>
        <a:graphic>
          <a:graphicData uri="http://schemas.openxmlformats.org/presentationml/2006/ole">
            <p:oleObj spid="_x0000_s3076" name="Equation" r:id="rId5" imgW="1117440" imgH="533160" progId="Equation.DSMT4">
              <p:embed/>
            </p:oleObj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3635896" y="2420888"/>
          <a:ext cx="5286748" cy="1008112"/>
        </p:xfrm>
        <a:graphic>
          <a:graphicData uri="http://schemas.openxmlformats.org/presentationml/2006/ole">
            <p:oleObj spid="_x0000_s3077" name="Equation" r:id="rId6" imgW="1180800" imgH="253800" progId="Equation.DSMT4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395536" y="980728"/>
          <a:ext cx="8164513" cy="1027112"/>
        </p:xfrm>
        <a:graphic>
          <a:graphicData uri="http://schemas.openxmlformats.org/presentationml/2006/ole">
            <p:oleObj spid="_x0000_s3078" name="Equation" r:id="rId7" imgW="1790640" imgH="253800" progId="Equation.DSMT4">
              <p:embed/>
            </p:oleObj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1619672" y="3212976"/>
          <a:ext cx="5441950" cy="1027113"/>
        </p:xfrm>
        <a:graphic>
          <a:graphicData uri="http://schemas.openxmlformats.org/presentationml/2006/ole">
            <p:oleObj spid="_x0000_s3079" name="Equation" r:id="rId8" imgW="1193760" imgH="253800" progId="Equation.DSMT4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404664"/>
            <a:ext cx="5472608" cy="576064"/>
          </a:xfrm>
          <a:prstGeom prst="roundRect">
            <a:avLst/>
          </a:prstGeom>
          <a:ln w="25400" cap="flat" cmpd="sng" algn="ctr">
            <a:solidFill>
              <a:srgbClr val="2A4A7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87824" y="3861048"/>
          <a:ext cx="2208212" cy="857250"/>
        </p:xfrm>
        <a:graphic>
          <a:graphicData uri="http://schemas.openxmlformats.org/presentationml/2006/ole">
            <p:oleObj spid="_x0000_s2050" name="Equation" r:id="rId3" imgW="622080" imgH="2412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27584" y="4869160"/>
          <a:ext cx="7391400" cy="901700"/>
        </p:xfrm>
        <a:graphic>
          <a:graphicData uri="http://schemas.openxmlformats.org/presentationml/2006/ole">
            <p:oleObj spid="_x0000_s2051" name="Equation" r:id="rId4" imgW="2082600" imgH="2538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06600" y="2825750"/>
          <a:ext cx="4910138" cy="855663"/>
        </p:xfrm>
        <a:graphic>
          <a:graphicData uri="http://schemas.openxmlformats.org/presentationml/2006/ole">
            <p:oleObj spid="_x0000_s2052" name="Equation" r:id="rId5" imgW="1384200" imgH="2412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36663" y="1457325"/>
          <a:ext cx="1757362" cy="857250"/>
        </p:xfrm>
        <a:graphic>
          <a:graphicData uri="http://schemas.openxmlformats.org/presentationml/2006/ole">
            <p:oleObj spid="_x0000_s2053" name="Equation" r:id="rId6" imgW="495000" imgH="2412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053138" y="1385888"/>
          <a:ext cx="1712912" cy="857250"/>
        </p:xfrm>
        <a:graphic>
          <a:graphicData uri="http://schemas.openxmlformats.org/presentationml/2006/ole">
            <p:oleObj spid="_x0000_s2054" name="Equation" r:id="rId7" imgW="482400" imgH="241200" progId="Equation.DSMT4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19672" y="404664"/>
            <a:ext cx="5472608" cy="576064"/>
          </a:xfrm>
          <a:prstGeom prst="roundRect">
            <a:avLst/>
          </a:prstGeom>
          <a:ln w="25400" cap="flat" cmpd="sng" algn="ctr">
            <a:solidFill>
              <a:srgbClr val="2A4A7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64088" y="980728"/>
          <a:ext cx="2205632" cy="2201651"/>
        </p:xfrm>
        <a:graphic>
          <a:graphicData uri="http://schemas.openxmlformats.org/presentationml/2006/ole">
            <p:oleObj spid="_x0000_s9218" name="Equation" r:id="rId3" imgW="495000" imgH="4950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87824" y="2636912"/>
          <a:ext cx="2746375" cy="1892300"/>
        </p:xfrm>
        <a:graphic>
          <a:graphicData uri="http://schemas.openxmlformats.org/presentationml/2006/ole">
            <p:oleObj spid="_x0000_s9220" name="Equation" r:id="rId4" imgW="774360" imgH="5331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75656" y="980728"/>
          <a:ext cx="2163762" cy="1889125"/>
        </p:xfrm>
        <a:graphic>
          <a:graphicData uri="http://schemas.openxmlformats.org/presentationml/2006/ole">
            <p:oleObj spid="_x0000_s9221" name="Equation" r:id="rId5" imgW="609480" imgH="533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75656" y="4437112"/>
          <a:ext cx="5961879" cy="1872208"/>
        </p:xfrm>
        <a:graphic>
          <a:graphicData uri="http://schemas.openxmlformats.org/presentationml/2006/ole">
            <p:oleObj spid="_x0000_s9222" name="Equation" r:id="rId6" imgW="1498320" imgH="469800" progId="Equation.DSMT4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19672" y="404664"/>
            <a:ext cx="5472608" cy="576064"/>
          </a:xfrm>
          <a:prstGeom prst="roundRect">
            <a:avLst/>
          </a:prstGeom>
          <a:ln w="25400" cap="flat" cmpd="sng" algn="ctr">
            <a:solidFill>
              <a:srgbClr val="2A4A7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7050" y="3911600"/>
          <a:ext cx="5680075" cy="900113"/>
        </p:xfrm>
        <a:graphic>
          <a:graphicData uri="http://schemas.openxmlformats.org/presentationml/2006/ole">
            <p:oleObj spid="_x0000_s10242" name="Equation" r:id="rId3" imgW="1600200" imgH="2538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06713" y="2655888"/>
          <a:ext cx="3063875" cy="990600"/>
        </p:xfrm>
        <a:graphic>
          <a:graphicData uri="http://schemas.openxmlformats.org/presentationml/2006/ole">
            <p:oleObj spid="_x0000_s10243" name="Equation" r:id="rId4" imgW="863280" imgH="2793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57325" y="5011738"/>
          <a:ext cx="6578600" cy="993775"/>
        </p:xfrm>
        <a:graphic>
          <a:graphicData uri="http://schemas.openxmlformats.org/presentationml/2006/ole">
            <p:oleObj spid="_x0000_s10245" name="Equation" r:id="rId5" imgW="1854000" imgH="279360" progId="Equation.DSMT4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19672" y="404664"/>
            <a:ext cx="5472608" cy="576064"/>
          </a:xfrm>
          <a:prstGeom prst="roundRect">
            <a:avLst/>
          </a:prstGeom>
          <a:ln w="25400" cap="flat" cmpd="sng" algn="ctr">
            <a:solidFill>
              <a:srgbClr val="2A4A7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247" name="Object 5"/>
          <p:cNvGraphicFramePr>
            <a:graphicFrameLocks noChangeAspect="1"/>
          </p:cNvGraphicFramePr>
          <p:nvPr/>
        </p:nvGraphicFramePr>
        <p:xfrm>
          <a:off x="2614613" y="936625"/>
          <a:ext cx="4235450" cy="1665288"/>
        </p:xfrm>
        <a:graphic>
          <a:graphicData uri="http://schemas.openxmlformats.org/presentationml/2006/ole">
            <p:oleObj spid="_x0000_s10247" name="Equation" r:id="rId6" imgW="11937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78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MathType 6.0 Equation</vt:lpstr>
      <vt:lpstr>Слайд 1</vt:lpstr>
      <vt:lpstr>Вычислите:</vt:lpstr>
      <vt:lpstr>Найдите область определения:</vt:lpstr>
      <vt:lpstr>Вычислите: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Павленко О.Ю.</dc:creator>
  <cp:lastModifiedBy>User</cp:lastModifiedBy>
  <cp:revision>41</cp:revision>
  <dcterms:created xsi:type="dcterms:W3CDTF">2015-12-12T17:21:44Z</dcterms:created>
  <dcterms:modified xsi:type="dcterms:W3CDTF">2015-12-20T22:26:25Z</dcterms:modified>
</cp:coreProperties>
</file>