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107C83-0566-4090-BD49-C18560432C32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BB0C65-6DB6-469D-9098-3833D31797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Паспорт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К многофункциональной игрушке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«Божья коровка»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Автор: Карнаухова Галина Николаевна – 2 кв.кат.</a:t>
            </a:r>
          </a:p>
          <a:p>
            <a:pPr algn="ctr">
              <a:buNone/>
            </a:pPr>
            <a:r>
              <a:rPr lang="ru-RU" sz="1400" dirty="0" smtClean="0"/>
              <a:t>Воспитатель группы раннего возраста МДОУ Д/с №»20 «Светлячок»</a:t>
            </a:r>
          </a:p>
          <a:p>
            <a:pPr algn="ctr">
              <a:buNone/>
            </a:pPr>
            <a:r>
              <a:rPr lang="ru-RU" sz="1400" dirty="0" smtClean="0"/>
              <a:t>г.Тулун 2011г.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Многофункциональная игрушка</a:t>
            </a:r>
            <a:endParaRPr lang="ru-RU" dirty="0"/>
          </a:p>
        </p:txBody>
      </p:sp>
      <p:pic>
        <p:nvPicPr>
          <p:cNvPr id="8" name="Содержимое 7" descr="131220114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571744"/>
            <a:ext cx="7143800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 flipH="1" flipV="1">
            <a:off x="4714876" y="3857628"/>
            <a:ext cx="71438" cy="9563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1714488"/>
            <a:ext cx="5177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«Божья коровка»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42968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«Божья коровка» </a:t>
            </a:r>
            <a:r>
              <a:rPr lang="ru-RU" dirty="0" smtClean="0"/>
              <a:t>– многофункциональная мягкая игрушка с тремя парами съемных </a:t>
            </a:r>
            <a:r>
              <a:rPr lang="ru-RU" dirty="0" smtClean="0"/>
              <a:t>крыльев.</a:t>
            </a:r>
            <a:endParaRPr lang="ru-RU" dirty="0" smtClean="0"/>
          </a:p>
          <a:p>
            <a:r>
              <a:rPr lang="ru-RU" dirty="0" smtClean="0"/>
              <a:t>Предназначена для развивающих игр с подгруппой детей и для индивидуальной работы </a:t>
            </a:r>
            <a:r>
              <a:rPr lang="ru-RU" dirty="0" smtClean="0"/>
              <a:t>в свободной игровой деятельности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rgbClr val="00B050"/>
                </a:solidFill>
              </a:rPr>
              <a:t>Цель: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       Развитие мелкой моторики, цветового восприятия, внимания, памяти,       мышления;           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        Развитие умения узнавать и называть геометрические фигуры  (круг, квадрат, треугольник).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       Воспитывать интерес к игровым действиям, самостоятельность.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</a:t>
            </a:r>
            <a:endParaRPr lang="ru-RU" dirty="0"/>
          </a:p>
        </p:txBody>
      </p:sp>
      <p:pic>
        <p:nvPicPr>
          <p:cNvPr id="3" name="Рисунок 2" descr="131220114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722015"/>
            <a:ext cx="2571768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Дидактические игры: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000240"/>
            <a:ext cx="82153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«Поменяй наряд Божьей коровке»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Цель: </a:t>
            </a:r>
            <a:r>
              <a:rPr lang="ru-RU" sz="1400" dirty="0" smtClean="0"/>
              <a:t>Развитие мелкой моторики рук, учить застегивать и расстёгивать      пуговицы, крючки, замочки, шнуровать.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ru-RU" dirty="0" smtClean="0">
                <a:solidFill>
                  <a:srgbClr val="00B0F0"/>
                </a:solidFill>
              </a:rPr>
              <a:t>«Посади бабочку на свой цветок»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Цель:</a:t>
            </a:r>
            <a:r>
              <a:rPr lang="ru-RU" sz="1600" dirty="0" smtClean="0"/>
              <a:t> </a:t>
            </a:r>
            <a:r>
              <a:rPr lang="ru-RU" sz="1400" dirty="0" smtClean="0"/>
              <a:t>Развитие умения соотносить предметы по цвету, развитие мелкой моторики, тактильных ощущений.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dirty="0" smtClean="0">
                <a:solidFill>
                  <a:srgbClr val="00B0F0"/>
                </a:solidFill>
              </a:rPr>
              <a:t>«Найди подарок»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Цель: </a:t>
            </a:r>
            <a:r>
              <a:rPr lang="ru-RU" sz="1400" dirty="0" smtClean="0"/>
              <a:t>умение застегивать и расстегивать замочки.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solidFill>
                  <a:srgbClr val="00B0F0"/>
                </a:solidFill>
              </a:rPr>
              <a:t>«Пристегни пятнышки на крылышки»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Цель:</a:t>
            </a:r>
            <a:r>
              <a:rPr lang="ru-RU" sz="1400" dirty="0" smtClean="0"/>
              <a:t> Развитие умения узнавать и называть геометрические фигуры, группировать предметы по форме, развитие мелкой моторики пальцев рук, умение застегивать пуговицы.</a:t>
            </a:r>
          </a:p>
          <a:p>
            <a:pPr marL="342900" indent="-342900">
              <a:buFont typeface="+mj-lt"/>
              <a:buAutoNum type="arabicPeriod" startAt="2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220114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2928957" cy="21967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131220114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3643314"/>
            <a:ext cx="2928926" cy="21966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131220114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1857364"/>
            <a:ext cx="2938466" cy="2203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131220114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4214818"/>
            <a:ext cx="3295656" cy="24717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206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Паспорт</vt:lpstr>
      <vt:lpstr>Многофункциональная игрушка</vt:lpstr>
      <vt:lpstr>Слайд 3</vt:lpstr>
      <vt:lpstr>Дидактические игры: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Многофункциональная игрушка</dc:title>
  <dc:creator>Admin</dc:creator>
  <cp:lastModifiedBy>Admin</cp:lastModifiedBy>
  <cp:revision>8</cp:revision>
  <dcterms:created xsi:type="dcterms:W3CDTF">2011-12-14T13:06:55Z</dcterms:created>
  <dcterms:modified xsi:type="dcterms:W3CDTF">2011-12-14T14:26:43Z</dcterms:modified>
</cp:coreProperties>
</file>