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68" r:id="rId3"/>
    <p:sldId id="269" r:id="rId4"/>
    <p:sldId id="271" r:id="rId5"/>
    <p:sldId id="272" r:id="rId6"/>
    <p:sldId id="266" r:id="rId7"/>
    <p:sldId id="270" r:id="rId8"/>
    <p:sldId id="259" r:id="rId9"/>
    <p:sldId id="260" r:id="rId10"/>
    <p:sldId id="273" r:id="rId11"/>
    <p:sldId id="274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5DA6A-52F0-46CC-861F-4F8C1F1C7239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A02C3-FBB7-4A83-836F-6713E7DAB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7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51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Зимой зайцам голодно. Они едят ветки, кору деревьев.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76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Лнтом</a:t>
            </a:r>
            <a:r>
              <a:rPr lang="ru-RU" dirty="0" smtClean="0"/>
              <a:t> зайцы прячутся </a:t>
            </a:r>
            <a:r>
              <a:rPr lang="ru-RU" smtClean="0"/>
              <a:t>в траве и под кустами.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3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 холода зайчик прячется в ямке или под елью.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3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</a:p>
          <a:p>
            <a:r>
              <a:rPr lang="ru-RU" sz="1200" dirty="0" smtClean="0"/>
              <a:t>Это что за зверь лесной</a:t>
            </a:r>
          </a:p>
          <a:p>
            <a:r>
              <a:rPr lang="ru-RU" sz="1200" dirty="0" smtClean="0"/>
              <a:t>Встал, как столбик, под сосной?</a:t>
            </a:r>
          </a:p>
          <a:p>
            <a:r>
              <a:rPr lang="ru-RU" sz="1200" dirty="0" smtClean="0"/>
              <a:t>И стоит среди травы -</a:t>
            </a:r>
          </a:p>
          <a:p>
            <a:r>
              <a:rPr lang="ru-RU" sz="1200" dirty="0" smtClean="0"/>
              <a:t>Уши больше головы.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5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Это заяц. У него длинные уши, большие задние лапы и маленький хвостик-комочек.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1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Когда идет дождь, зайцы прижимают уши, чтобы в них не затекла вода. Стоит только холодной воде попасть в уши – сильная простуда зайцу гарантирована.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1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заяц настороженно прислушивается, уши его</a:t>
            </a:r>
            <a:r>
              <a:rPr lang="ru-RU" baseline="0" dirty="0" smtClean="0"/>
              <a:t> приподнимаются.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Зайцы живут в лесу.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3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Врагов у зайца в лесу – хоть отбавляй. Волки, лисы, хищные птицы, всех он опасается. Но догнать и поймать зайца непросто. Его спасают д</a:t>
            </a:r>
            <a:r>
              <a:rPr lang="ru-RU" dirty="0" smtClean="0"/>
              <a:t>линные лапы 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6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Летом зайчик носит серую шубку. А зимой шубка его становится белой, как снег, чтобы прятаться от волка и лисы.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0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Питаются зайцы травой, фруктами и овощами. Морковь-самая любимая еда для зайцев.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02C3-FBB7-4A83-836F-6713E7DABE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4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7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0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1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0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2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0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9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6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0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66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8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9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8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8E62AF-372D-46BC-A947-7C97BF43744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1E31A7-4476-433E-8AB9-3542BEB7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«Дикие животные (Заяц)».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 воспитатель МБДОУ №5 «Аленький цветочек»</a:t>
            </a:r>
          </a:p>
          <a:p>
            <a:pPr algn="r"/>
            <a:r>
              <a:rPr lang="ru-RU" dirty="0" err="1"/>
              <a:t>г</a:t>
            </a:r>
            <a:r>
              <a:rPr lang="ru-RU" dirty="0" err="1" smtClean="0"/>
              <a:t>.Тихорецка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Петряева Валентина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8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2606723"/>
            <a:ext cx="3113710" cy="19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2" y="805218"/>
            <a:ext cx="3812275" cy="2382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3" y="3465514"/>
            <a:ext cx="2661313" cy="2055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1" y="805218"/>
            <a:ext cx="2554861" cy="2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9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5" y="4408225"/>
            <a:ext cx="1888330" cy="10645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818867"/>
            <a:ext cx="2069620" cy="13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2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" y="1624085"/>
            <a:ext cx="11627893" cy="4251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0" dirty="0" smtClean="0"/>
              <a:t>?</a:t>
            </a:r>
            <a:endParaRPr lang="ru-RU" sz="25000" dirty="0"/>
          </a:p>
        </p:txBody>
      </p:sp>
    </p:spTree>
    <p:extLst>
      <p:ext uri="{BB962C8B-B14F-4D97-AF65-F5344CB8AC3E}">
        <p14:creationId xmlns:p14="http://schemas.microsoft.com/office/powerpoint/2010/main" val="137374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87" y="2623622"/>
            <a:ext cx="2058536" cy="16837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94824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34" y="2794416"/>
            <a:ext cx="1963003" cy="13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84" y="2461579"/>
            <a:ext cx="2788195" cy="20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8" y="2494562"/>
            <a:ext cx="2920619" cy="1941901"/>
          </a:xfrm>
        </p:spPr>
      </p:pic>
    </p:spTree>
    <p:extLst>
      <p:ext uri="{BB962C8B-B14F-4D97-AF65-F5344CB8AC3E}">
        <p14:creationId xmlns:p14="http://schemas.microsoft.com/office/powerpoint/2010/main" val="808472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" y="781404"/>
            <a:ext cx="3525600" cy="3036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98" y="672222"/>
            <a:ext cx="3476632" cy="3036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3057099"/>
            <a:ext cx="3794076" cy="28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0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3" y="686703"/>
            <a:ext cx="2100245" cy="125128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70" y="4631923"/>
            <a:ext cx="1331349" cy="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0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2180372"/>
            <a:ext cx="4422775" cy="33178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7" y="855260"/>
            <a:ext cx="2626055" cy="1724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02" y="655092"/>
            <a:ext cx="2480125" cy="2456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68" y="3465513"/>
            <a:ext cx="2838735" cy="236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3465513"/>
            <a:ext cx="2818262" cy="27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66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216</Words>
  <Application>Microsoft Office PowerPoint</Application>
  <PresentationFormat>Широкоэкранный</PresentationFormat>
  <Paragraphs>32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Натуральные материалы</vt:lpstr>
      <vt:lpstr>Презентация на тему «Дикие животные (Заяц)».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Отгадайте загадку:</dc:title>
  <dc:creator>Антон</dc:creator>
  <cp:lastModifiedBy>Антон</cp:lastModifiedBy>
  <cp:revision>20</cp:revision>
  <dcterms:created xsi:type="dcterms:W3CDTF">2016-01-15T11:41:27Z</dcterms:created>
  <dcterms:modified xsi:type="dcterms:W3CDTF">2016-02-05T17:38:14Z</dcterms:modified>
</cp:coreProperties>
</file>