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6" r:id="rId10"/>
    <p:sldId id="267" r:id="rId11"/>
    <p:sldId id="268" r:id="rId12"/>
    <p:sldId id="269" r:id="rId13"/>
    <p:sldId id="270" r:id="rId14"/>
    <p:sldId id="273" r:id="rId15"/>
    <p:sldId id="305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4" r:id="rId24"/>
    <p:sldId id="282" r:id="rId25"/>
    <p:sldId id="283" r:id="rId26"/>
    <p:sldId id="285" r:id="rId27"/>
    <p:sldId id="286" r:id="rId28"/>
    <p:sldId id="287" r:id="rId29"/>
    <p:sldId id="292" r:id="rId30"/>
    <p:sldId id="289" r:id="rId31"/>
    <p:sldId id="290" r:id="rId32"/>
    <p:sldId id="291" r:id="rId33"/>
    <p:sldId id="293" r:id="rId34"/>
    <p:sldId id="301" r:id="rId35"/>
    <p:sldId id="297" r:id="rId36"/>
    <p:sldId id="296" r:id="rId37"/>
    <p:sldId id="303" r:id="rId38"/>
    <p:sldId id="30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571744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Сказка как средство развития связной речи детей раннего возраста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00826" y="3714752"/>
            <a:ext cx="2334542" cy="1752600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.Воспитатель первой квалификационной категории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Уткина Т.А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35769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констатирующего этапа- выявление уровня развития речи детей раннего возраста.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8638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Задачи констатирующего этапа эксперимента:</a:t>
            </a:r>
            <a:br>
              <a:rPr lang="ru-RU" sz="4000" dirty="0" smtClean="0"/>
            </a:br>
            <a:r>
              <a:rPr lang="ru-RU" sz="4000" dirty="0" smtClean="0"/>
              <a:t>1.Проанализировать предметно-развивающую среду группы;</a:t>
            </a:r>
            <a:br>
              <a:rPr lang="ru-RU" sz="4000" dirty="0" smtClean="0"/>
            </a:br>
            <a:r>
              <a:rPr lang="ru-RU" sz="4000" dirty="0" smtClean="0"/>
              <a:t>2.Проанализировать план воспитательно-образовательной работы;</a:t>
            </a:r>
            <a:br>
              <a:rPr lang="ru-RU" sz="4000" dirty="0" smtClean="0"/>
            </a:br>
            <a:r>
              <a:rPr lang="ru-RU" sz="4000" dirty="0" smtClean="0"/>
              <a:t>3.Провести беседу с воспитателем;</a:t>
            </a:r>
            <a:br>
              <a:rPr lang="ru-RU" sz="4000" dirty="0" smtClean="0"/>
            </a:br>
            <a:r>
              <a:rPr lang="ru-RU" sz="4000" dirty="0" smtClean="0"/>
              <a:t>4..Провести диагностику уровней развития речи детей.</a:t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Опираясь на исследования О.С. Ушаковой, Е.М. </a:t>
            </a:r>
            <a:r>
              <a:rPr lang="ru-RU" sz="3200" dirty="0" err="1" smtClean="0"/>
              <a:t>Струниной</a:t>
            </a:r>
            <a:r>
              <a:rPr lang="ru-RU" sz="3200" dirty="0" smtClean="0"/>
              <a:t>, и др. мы выделили критерии развития речи детей старшего раннего  возраста: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00372"/>
            <a:ext cx="8229600" cy="385762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200" dirty="0" smtClean="0"/>
              <a:t>Умение слушать доступные по содержанию сказки.</a:t>
            </a:r>
          </a:p>
          <a:p>
            <a:pPr lvl="0"/>
            <a:r>
              <a:rPr lang="ru-RU" sz="3200" dirty="0" smtClean="0"/>
              <a:t>Рассматривание иллюстраций к сказкам.</a:t>
            </a:r>
          </a:p>
          <a:p>
            <a:pPr lvl="0"/>
            <a:r>
              <a:rPr lang="ru-RU" sz="3200" dirty="0" smtClean="0"/>
              <a:t>Развитие связной речи.</a:t>
            </a:r>
          </a:p>
          <a:p>
            <a:pPr lvl="0"/>
            <a:r>
              <a:rPr lang="ru-RU" sz="3200" dirty="0" smtClean="0"/>
              <a:t>Знание героев  сказок.</a:t>
            </a:r>
          </a:p>
          <a:p>
            <a:pPr lvl="0"/>
            <a:r>
              <a:rPr lang="ru-RU" sz="3200" dirty="0" smtClean="0"/>
              <a:t>Уровень развития произвольного внимания.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Уровни развития речи детей раннего возраста: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Высокий уровень: </a:t>
            </a:r>
            <a:r>
              <a:rPr lang="ru-RU" sz="1800" dirty="0" smtClean="0"/>
              <a:t>ребёнок с удовольствием слушает сказки и активно участвует в рассматривании иллюстраций  к ним, внимательно слушает и выполняет все указания взрослого без подсказки, знает и называет героев сказок, активно участвует в беседе.</a:t>
            </a:r>
          </a:p>
          <a:p>
            <a:r>
              <a:rPr lang="ru-RU" dirty="0" smtClean="0"/>
              <a:t>Средний уровень: </a:t>
            </a:r>
            <a:r>
              <a:rPr lang="ru-RU" sz="1900" dirty="0" smtClean="0"/>
              <a:t>ребёнок слушает сказки, рассматривает иллюстрации к ним, но внимание неустойчиво и поэтому быстро теряет интерес к занятию, указания взрослого выполняет, но требуется небольшая подсказка со стороны педагога, знает, но иногда путает сказочных героев, повторяет знакомые фразы из сказки.</a:t>
            </a:r>
          </a:p>
          <a:p>
            <a:r>
              <a:rPr lang="ru-RU" sz="2800" dirty="0" smtClean="0"/>
              <a:t>Низкий уровень: </a:t>
            </a:r>
            <a:r>
              <a:rPr lang="ru-RU" sz="2000" dirty="0" smtClean="0"/>
              <a:t>внимание ребёнка рассеяно поэтому не проявляет интереса к занятию, , постоянно обращается за помощью к воспитателю, к рассматриванию иллюстраций безразличен, рвёт книгу, речь развита на уровне звукоподражаний.</a:t>
            </a:r>
          </a:p>
          <a:p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64331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 целью определения уровня развития связной речи у детей раннего возраста нами использовалась методика, предложенная Г.А. </a:t>
            </a:r>
            <a:r>
              <a:rPr lang="ru-RU" sz="3600" dirty="0" err="1" smtClean="0"/>
              <a:t>Урунтаевой</a:t>
            </a:r>
            <a:r>
              <a:rPr lang="ru-RU" sz="3600" dirty="0" smtClean="0"/>
              <a:t>, Ю.А. </a:t>
            </a:r>
            <a:r>
              <a:rPr lang="ru-RU" sz="3600" dirty="0" err="1" smtClean="0"/>
              <a:t>Афонькиной</a:t>
            </a:r>
            <a:r>
              <a:rPr lang="ru-RU" sz="3600" dirty="0" smtClean="0"/>
              <a:t>,</a:t>
            </a:r>
            <a:r>
              <a:rPr lang="ru-RU" sz="3200" dirty="0" smtClean="0"/>
              <a:t> конкретизированная к задачам нашего исследования а также наблюдение за речевыми высказываниями детей на занятиях и в повседневной жизни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Сравнительный анализ результатов диагностики экспериментальной и контрольной групп в начале исследования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7" y="1781382"/>
            <a:ext cx="8748713" cy="507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вывод: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у детей отмечается значительное отставание в формировании связной речи. Это указывает на необходимость целенаправленной воспитательно-образовательной работы по развитию данного вида речевой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Цель формирующего этапа эксперимента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доказать что сказка является средством развития связной речи детей и апробировать на практике предложенный нами план работы по развитию связной речи детей раннего возраста с использованием русской народной сказки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«В гостях у сказок»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Актуальностью нашего проекта является значение народных сказок в становлении личности ребенка- дошкольника ( речевом, интеллектуальном, нравственном, художественном, творческом развитии).</a:t>
            </a:r>
          </a:p>
          <a:p>
            <a:r>
              <a:rPr lang="ru-RU" sz="3200" dirty="0" smtClean="0"/>
              <a:t>Цель проекта- формирование интереса к чтению, любовь к устному народному творчеству.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«В гостях у сказок»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/>
              <a:t>задачи: </a:t>
            </a:r>
          </a:p>
          <a:p>
            <a:r>
              <a:rPr lang="ru-RU" sz="3200" dirty="0" smtClean="0"/>
              <a:t>образовательная- уточнить и обогатить знания детей о народных сказках; </a:t>
            </a:r>
          </a:p>
          <a:p>
            <a:r>
              <a:rPr lang="ru-RU" sz="3200" dirty="0" smtClean="0"/>
              <a:t>развивающая- развивать речь, воображение, фантазию , мышление детей;</a:t>
            </a:r>
          </a:p>
          <a:p>
            <a:r>
              <a:rPr lang="ru-RU" sz="3200" dirty="0" smtClean="0"/>
              <a:t>воспитательная- воспитывать умение действовать согласованно.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Объект исследования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процесс развития связной речи детей 2- 3 лет посредством сказки.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Первый этап: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Отбор и подготовка методического материала </a:t>
            </a:r>
          </a:p>
          <a:p>
            <a:r>
              <a:rPr lang="ru-RU" sz="3200" dirty="0" smtClean="0"/>
              <a:t>Отбор  информационного материала для родителей воспитанников.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2 этап разработка стратегии взаимодействия </a:t>
            </a:r>
            <a:br>
              <a:rPr lang="ru-RU" sz="3600" dirty="0" smtClean="0"/>
            </a:br>
            <a:r>
              <a:rPr lang="ru-RU" sz="3600" dirty="0" smtClean="0"/>
              <a:t>с семьями воспитанников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Повышение педагогической компетентности родителей.</a:t>
            </a:r>
          </a:p>
          <a:p>
            <a:pPr lvl="0" algn="ctr">
              <a:buNone/>
            </a:pPr>
            <a:endParaRPr lang="ru-RU" sz="3200" i="1" dirty="0" smtClean="0"/>
          </a:p>
          <a:p>
            <a:pPr lvl="0" algn="ctr">
              <a:buNone/>
            </a:pPr>
            <a:r>
              <a:rPr lang="ru-RU" sz="3200" i="1" dirty="0" smtClean="0"/>
              <a:t>Консультация «Сказка в воспитании всесторонне- развитой личности ребёнка»</a:t>
            </a:r>
          </a:p>
          <a:p>
            <a:pPr>
              <a:buNone/>
            </a:pPr>
            <a:endParaRPr lang="ru-RU" sz="3200" dirty="0" smtClean="0"/>
          </a:p>
          <a:p>
            <a:endParaRPr lang="ru-RU" sz="3200" dirty="0" smtClean="0"/>
          </a:p>
          <a:p>
            <a:pPr>
              <a:buNone/>
            </a:pP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8929718" cy="1143000"/>
          </a:xfrm>
        </p:spPr>
        <p:txBody>
          <a:bodyPr>
            <a:normAutofit/>
          </a:bodyPr>
          <a:lstStyle/>
          <a:p>
            <a:pPr lvl="0" algn="ctr"/>
            <a:r>
              <a:rPr lang="ru-RU" sz="3200" dirty="0" smtClean="0"/>
              <a:t>2 этап: разработка стратегии взаимодействия </a:t>
            </a:r>
            <a:br>
              <a:rPr lang="ru-RU" sz="3200" dirty="0" smtClean="0"/>
            </a:br>
            <a:r>
              <a:rPr lang="ru-RU" sz="3200" dirty="0" smtClean="0"/>
              <a:t>с семьями воспитанников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Приобщение родителей к участию в жизни детского сада через поиск и внедрение наиболее эффективных форм работы </a:t>
            </a:r>
          </a:p>
          <a:p>
            <a:pPr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i="1" dirty="0" smtClean="0"/>
              <a:t>Конкурс декоративно прикладного творчества «Любимый сказочный герой».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 этап:  1блок  (3 занятия)</a:t>
            </a:r>
            <a:br>
              <a:rPr lang="ru-RU" dirty="0" smtClean="0"/>
            </a:br>
            <a:r>
              <a:rPr lang="ru-RU" dirty="0" smtClean="0"/>
              <a:t>Сказка «Репка»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u="sng" dirty="0" smtClean="0"/>
              <a:t>Образовательные</a:t>
            </a:r>
            <a:r>
              <a:rPr lang="ru-RU" dirty="0" smtClean="0"/>
              <a:t>: Познакомить с содержанием русской народной сказки «Репка», умение составлять разные словосочетания, активизировать словарь.</a:t>
            </a:r>
          </a:p>
          <a:p>
            <a:r>
              <a:rPr lang="ru-RU" i="1" u="sng" dirty="0" smtClean="0"/>
              <a:t>Развивающие</a:t>
            </a:r>
            <a:r>
              <a:rPr lang="ru-RU" dirty="0" smtClean="0"/>
              <a:t>:  развивать мелкую моторику. Активизировать творческое воображение и мышление</a:t>
            </a:r>
          </a:p>
          <a:p>
            <a:r>
              <a:rPr lang="ru-RU" i="1" u="sng" dirty="0" smtClean="0"/>
              <a:t>Воспитательные</a:t>
            </a:r>
            <a:r>
              <a:rPr lang="ru-RU" dirty="0" smtClean="0"/>
              <a:t>: Воспитывать умение слушать друг друга, не перебивать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Счастье\Desktop\репка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3977636" y="3000372"/>
            <a:ext cx="4596439" cy="3444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1блок  (3 занятия)Сказка «Репка»</a:t>
            </a:r>
            <a:br>
              <a:rPr lang="ru-RU" dirty="0" smtClean="0"/>
            </a:br>
            <a:r>
              <a:rPr lang="ru-RU" dirty="0" smtClean="0"/>
              <a:t>формы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Рассказывание сказки.</a:t>
            </a:r>
          </a:p>
          <a:p>
            <a:pPr lvl="0"/>
            <a:r>
              <a:rPr lang="ru-RU" dirty="0" smtClean="0"/>
              <a:t>Рассматривание иллюстраций.</a:t>
            </a:r>
          </a:p>
          <a:p>
            <a:pPr lvl="0"/>
            <a:r>
              <a:rPr lang="ru-RU" dirty="0" smtClean="0"/>
              <a:t>Отгадывание загадок.</a:t>
            </a:r>
          </a:p>
          <a:p>
            <a:pPr lvl="0"/>
            <a:r>
              <a:rPr lang="ru-RU" dirty="0" smtClean="0"/>
              <a:t>Д/И «Кто за кем»</a:t>
            </a:r>
          </a:p>
          <a:p>
            <a:r>
              <a:rPr lang="ru-RU" dirty="0" smtClean="0"/>
              <a:t>Образное имитирование</a:t>
            </a:r>
          </a:p>
          <a:p>
            <a:r>
              <a:rPr lang="ru-RU" dirty="0" smtClean="0"/>
              <a:t> героев сказки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2 блок     (3 занятия)</a:t>
            </a:r>
            <a:br>
              <a:rPr lang="ru-RU" sz="4400" dirty="0" smtClean="0"/>
            </a:br>
            <a:r>
              <a:rPr lang="ru-RU" sz="4400" dirty="0" smtClean="0"/>
              <a:t>Сказка «Колобок»</a:t>
            </a:r>
            <a:br>
              <a:rPr lang="ru-RU" sz="4400" dirty="0" smtClean="0"/>
            </a:br>
            <a:r>
              <a:rPr lang="ru-RU" sz="4400" dirty="0" smtClean="0"/>
              <a:t>Задачи: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u="sng" dirty="0" smtClean="0"/>
              <a:t>Образовательные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Познакомить с содержанием сказки «Колобок». Формировать грамматический строй речи.</a:t>
            </a:r>
          </a:p>
          <a:p>
            <a:r>
              <a:rPr lang="ru-RU" dirty="0" smtClean="0"/>
              <a:t>Обогащать активного словаря детей.</a:t>
            </a:r>
          </a:p>
          <a:p>
            <a:r>
              <a:rPr lang="ru-RU" i="1" u="sng" dirty="0" smtClean="0"/>
              <a:t>Развивающие</a:t>
            </a:r>
            <a:r>
              <a:rPr lang="ru-RU" dirty="0" smtClean="0"/>
              <a:t>:  Развивать умение составлять связное высказывание.</a:t>
            </a:r>
          </a:p>
          <a:p>
            <a:r>
              <a:rPr lang="ru-RU" i="1" u="sng" dirty="0" smtClean="0"/>
              <a:t>Воспитательные</a:t>
            </a:r>
            <a:r>
              <a:rPr lang="ru-RU" dirty="0" smtClean="0"/>
              <a:t>: воспитывать интерес к народным сказкам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8643966" cy="9389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2 блок     (3 занятия)Сказка «Колобок»</a:t>
            </a:r>
            <a:br>
              <a:rPr lang="ru-RU" sz="4000" dirty="0" smtClean="0"/>
            </a:br>
            <a:r>
              <a:rPr lang="ru-RU" sz="4000" dirty="0" smtClean="0"/>
              <a:t>формы работы: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2071678"/>
            <a:ext cx="3571900" cy="438912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Просмотр мультфильма.</a:t>
            </a:r>
          </a:p>
          <a:p>
            <a:pPr lvl="0"/>
            <a:r>
              <a:rPr lang="ru-RU" dirty="0" smtClean="0"/>
              <a:t>Беседа «Почему колобок попал в беду» .</a:t>
            </a:r>
          </a:p>
          <a:p>
            <a:pPr lvl="0"/>
            <a:r>
              <a:rPr lang="ru-RU" dirty="0" smtClean="0"/>
              <a:t>Дидактические игры:«Закончи предложение»</a:t>
            </a:r>
          </a:p>
          <a:p>
            <a:pPr lvl="0"/>
            <a:r>
              <a:rPr lang="ru-RU" dirty="0" smtClean="0"/>
              <a:t>Пересказ эпизода сказки от имени героя.</a:t>
            </a:r>
            <a:endParaRPr lang="ru-RU" dirty="0"/>
          </a:p>
        </p:txBody>
      </p:sp>
      <p:pic>
        <p:nvPicPr>
          <p:cNvPr id="28674" name="Picture 2" descr="C:\Users\Счастье\Desktop\колобок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5286375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Блок 3  (3 занятия)</a:t>
            </a:r>
            <a:br>
              <a:rPr lang="ru-RU" sz="4000" dirty="0" smtClean="0"/>
            </a:br>
            <a:r>
              <a:rPr lang="ru-RU" sz="4000" dirty="0" smtClean="0"/>
              <a:t>Сказка «Маша и Медведь»</a:t>
            </a:r>
            <a:br>
              <a:rPr lang="ru-RU" sz="4000" dirty="0" smtClean="0"/>
            </a:br>
            <a:r>
              <a:rPr lang="ru-RU" sz="4000" dirty="0" smtClean="0"/>
              <a:t>задачи: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3493784"/>
          </a:xfrm>
        </p:spPr>
        <p:txBody>
          <a:bodyPr/>
          <a:lstStyle/>
          <a:p>
            <a:r>
              <a:rPr lang="ru-RU" i="1" u="sng" dirty="0" smtClean="0"/>
              <a:t>Образовательные: </a:t>
            </a:r>
            <a:r>
              <a:rPr lang="ru-RU" dirty="0" smtClean="0"/>
              <a:t>Познакомить детей с сказкой «Маша и медведь»  Продолжать формировать грамматический строй речи</a:t>
            </a:r>
          </a:p>
          <a:p>
            <a:r>
              <a:rPr lang="ru-RU" i="1" u="sng" dirty="0" smtClean="0"/>
              <a:t>Развивающие:</a:t>
            </a:r>
            <a:r>
              <a:rPr lang="ru-RU" dirty="0" smtClean="0"/>
              <a:t> Активизировать творческое воображение и мышление</a:t>
            </a:r>
          </a:p>
          <a:p>
            <a:r>
              <a:rPr lang="ru-RU" i="1" u="sng" dirty="0" smtClean="0"/>
              <a:t>Воспитательные</a:t>
            </a:r>
            <a:r>
              <a:rPr lang="ru-RU" dirty="0" smtClean="0"/>
              <a:t>: воспитывать любознательность, интерес к занятию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1142984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Блок 3  (3 занятия)</a:t>
            </a:r>
            <a:br>
              <a:rPr lang="ru-RU" sz="4000" dirty="0" smtClean="0"/>
            </a:br>
            <a:r>
              <a:rPr lang="ru-RU" sz="4000" dirty="0" smtClean="0"/>
              <a:t>Сказка «Маша и Медведь»</a:t>
            </a:r>
            <a:br>
              <a:rPr lang="ru-RU" sz="4000" dirty="0" smtClean="0"/>
            </a:br>
            <a:r>
              <a:rPr lang="ru-RU" sz="4000" dirty="0" smtClean="0"/>
              <a:t>формы работы: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71744"/>
            <a:ext cx="4214810" cy="3708098"/>
          </a:xfrm>
        </p:spPr>
        <p:txBody>
          <a:bodyPr/>
          <a:lstStyle/>
          <a:p>
            <a:pPr lvl="0"/>
            <a:r>
              <a:rPr lang="ru-RU" dirty="0" smtClean="0"/>
              <a:t>Прослушивание аудио сказки</a:t>
            </a:r>
          </a:p>
          <a:p>
            <a:pPr lvl="0"/>
            <a:r>
              <a:rPr lang="ru-RU" dirty="0" smtClean="0"/>
              <a:t>Обогащение  активного словаря  словами пирожок, пенёк</a:t>
            </a:r>
          </a:p>
          <a:p>
            <a:r>
              <a:rPr lang="ru-RU" dirty="0" smtClean="0"/>
              <a:t>Пересказ сказки при помощи педагога</a:t>
            </a:r>
            <a:endParaRPr lang="ru-RU" dirty="0"/>
          </a:p>
        </p:txBody>
      </p:sp>
      <p:pic>
        <p:nvPicPr>
          <p:cNvPr id="29698" name="Picture 2" descr="C:\Users\Счастье\Desktop\маша и медвекд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3133" y="2428868"/>
            <a:ext cx="4930867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3"/>
            <a:ext cx="7813704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Предмет исследования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000372"/>
            <a:ext cx="8229600" cy="2422214"/>
          </a:xfrm>
        </p:spPr>
        <p:txBody>
          <a:bodyPr/>
          <a:lstStyle/>
          <a:p>
            <a:r>
              <a:rPr lang="ru-RU" sz="4400" dirty="0" smtClean="0"/>
              <a:t>сказка как средство развития связной речи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Счастье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90718"/>
            <a:ext cx="3500462" cy="46672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3058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4этапПодведение итогов конкурса Декоративно прикладного творчества</a:t>
            </a:r>
            <a:br>
              <a:rPr lang="ru-RU" sz="4000" dirty="0" smtClean="0"/>
            </a:br>
            <a:r>
              <a:rPr lang="ru-RU" sz="4000" dirty="0" smtClean="0"/>
              <a:t>«Любимый сказочный герой»</a:t>
            </a:r>
            <a:endParaRPr lang="ru-RU" sz="4000" dirty="0"/>
          </a:p>
        </p:txBody>
      </p:sp>
      <p:pic>
        <p:nvPicPr>
          <p:cNvPr id="31746" name="Picture 2" descr="C:\Users\Счастье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643182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4этапПодведение итогов конкурса Декоративно прикладного творчества</a:t>
            </a:r>
            <a:br>
              <a:rPr lang="ru-RU" sz="4000" dirty="0" smtClean="0"/>
            </a:br>
            <a:r>
              <a:rPr lang="ru-RU" sz="4000" dirty="0" smtClean="0"/>
              <a:t>«Любимый сказочный герой»</a:t>
            </a:r>
            <a:endParaRPr lang="ru-RU" sz="4000" dirty="0"/>
          </a:p>
        </p:txBody>
      </p:sp>
      <p:pic>
        <p:nvPicPr>
          <p:cNvPr id="32770" name="Picture 2" descr="C:\Users\Счастье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285992"/>
            <a:ext cx="3286116" cy="4381488"/>
          </a:xfrm>
          <a:prstGeom prst="rect">
            <a:avLst/>
          </a:prstGeom>
          <a:noFill/>
        </p:spPr>
      </p:pic>
      <p:pic>
        <p:nvPicPr>
          <p:cNvPr id="32771" name="Picture 3" descr="C:\Users\Счастье\Desktop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00329"/>
            <a:ext cx="5555909" cy="4157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Открытый показ «Мы делили апельсин»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u="sng" dirty="0" smtClean="0"/>
              <a:t>Образовательные:</a:t>
            </a:r>
            <a:r>
              <a:rPr lang="ru-RU" dirty="0" smtClean="0"/>
              <a:t> Познакомить детей с авторской сказкой Л.Зубковой, побуждать составлять связное высказывание, обогащение активного словаря детей; </a:t>
            </a:r>
          </a:p>
          <a:p>
            <a:r>
              <a:rPr lang="ru-RU" i="1" u="sng" dirty="0" smtClean="0"/>
              <a:t>Развивающие:</a:t>
            </a:r>
            <a:r>
              <a:rPr lang="ru-RU" dirty="0" smtClean="0"/>
              <a:t> развивать мелкую моторику рук ;</a:t>
            </a:r>
          </a:p>
          <a:p>
            <a:r>
              <a:rPr lang="ru-RU" i="1" u="sng" dirty="0" smtClean="0"/>
              <a:t>Воспитательные:</a:t>
            </a:r>
            <a:r>
              <a:rPr lang="ru-RU" dirty="0" smtClean="0"/>
              <a:t> Воспитывать любознательность, расширять опыт ориентировки в окружающем мире.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3.Контрольный эксперимент.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 конце эксперимента было проведено итоговое контрольное обследование детей.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35769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Сравнительный анализ результатов диагностики экспериментальной и контрольной групп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14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60213"/>
            <a:ext cx="7451102" cy="584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Исходя из анализа опытно-экспериментальной работы, можно прийти к выводу, что наша гипотеза о том, что если использовать сказку в комплексе с другими  видами деятельности детей раннего возраста, с целью развития речи, то необходимый результат будет достигнут  подтвердилась.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Гипотеза: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если использовать сказку в комплексе с другими  видами деятельности детей раннего возраста, с целью развития связной речи, то необходимый результат будет достигнут.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Изучить теоретические основы использования сказки через формирование связной речи детей раннего возраста;</a:t>
            </a:r>
          </a:p>
          <a:p>
            <a:pPr lvl="0"/>
            <a:r>
              <a:rPr lang="ru-RU" dirty="0" smtClean="0"/>
              <a:t>Выявить особенности развития связной речи детей.</a:t>
            </a:r>
          </a:p>
          <a:p>
            <a:pPr lvl="0"/>
            <a:r>
              <a:rPr lang="ru-RU" dirty="0" smtClean="0"/>
              <a:t>разработать и апробировать систему занятий с использованием сказки в развитии связной речи детей раннего  возраста.</a:t>
            </a:r>
          </a:p>
          <a:p>
            <a:pPr lvl="0"/>
            <a:r>
              <a:rPr lang="ru-RU" dirty="0" smtClean="0"/>
              <a:t> проследить динамику изменения уровня развития связной речи детей в процессе экспериментальной работы.</a:t>
            </a:r>
          </a:p>
          <a:p>
            <a:pPr lvl="0"/>
            <a:r>
              <a:rPr lang="ru-RU" dirty="0" smtClean="0"/>
              <a:t> Сделать выводы и выработать рекомендации для повышения уровня связной речи детей 2-3  лет.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исследования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изучение и анализ литературы по проблеме исследования; </a:t>
            </a:r>
          </a:p>
          <a:p>
            <a:r>
              <a:rPr lang="ru-RU" dirty="0" smtClean="0"/>
              <a:t>анкетирование родителей; </a:t>
            </a:r>
          </a:p>
          <a:p>
            <a:r>
              <a:rPr lang="ru-RU" dirty="0" smtClean="0"/>
              <a:t>беседа с детьми; </a:t>
            </a:r>
          </a:p>
          <a:p>
            <a:r>
              <a:rPr lang="ru-RU" dirty="0" smtClean="0"/>
              <a:t>количественная и качественная обработка данных.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472518" cy="98985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Практическая значимость исследования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86058"/>
            <a:ext cx="8229600" cy="263652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dirty="0" smtClean="0"/>
              <a:t>использование полученных данных в практике дошкольных образовательных учреждений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71720"/>
            <a:ext cx="5565898" cy="417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База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№1 г. Елабуги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Педагогический эксперимент проходил в три этапа:</a:t>
            </a:r>
            <a:br>
              <a:rPr lang="ru-RU" dirty="0" smtClean="0"/>
            </a:br>
            <a:r>
              <a:rPr lang="ru-RU" dirty="0" smtClean="0"/>
              <a:t>1.Констатирующий эксперимент,</a:t>
            </a:r>
            <a:br>
              <a:rPr lang="ru-RU" dirty="0" smtClean="0"/>
            </a:br>
            <a:r>
              <a:rPr lang="ru-RU" dirty="0" smtClean="0"/>
              <a:t>2. Формирующий эксперимент,</a:t>
            </a:r>
            <a:br>
              <a:rPr lang="ru-RU" dirty="0" smtClean="0"/>
            </a:br>
            <a:r>
              <a:rPr lang="ru-RU" dirty="0" smtClean="0"/>
              <a:t>3.Контрольный эксперимент.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259</TotalTime>
  <Words>942</Words>
  <PresentationFormat>Экран (4:3)</PresentationFormat>
  <Paragraphs>106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Сказка как средство развития связной речи детей раннего возраста </vt:lpstr>
      <vt:lpstr>Объект исследования</vt:lpstr>
      <vt:lpstr>Предмет исследования</vt:lpstr>
      <vt:lpstr>Гипотеза:</vt:lpstr>
      <vt:lpstr>задачи:</vt:lpstr>
      <vt:lpstr>Методы исследования </vt:lpstr>
      <vt:lpstr>Практическая значимость исследования</vt:lpstr>
      <vt:lpstr>База исследования:</vt:lpstr>
      <vt:lpstr>Педагогический эксперимент проходил в три этапа: 1.Констатирующий эксперимент, 2. Формирующий эксперимент, 3.Контрольный эксперимент. </vt:lpstr>
      <vt:lpstr>Цель констатирующего этапа- выявление уровня развития речи детей раннего возраста. </vt:lpstr>
      <vt:lpstr>Задачи констатирующего этапа эксперимента: 1.Проанализировать предметно-развивающую среду группы; 2.Проанализировать план воспитательно-образовательной работы; 3.Провести беседу с воспитателем; 4..Провести диагностику уровней развития речи детей. </vt:lpstr>
      <vt:lpstr>Опираясь на исследования О.С. Ушаковой, Е.М. Струниной, и др. мы выделили критерии развития речи детей старшего раннего  возраста:</vt:lpstr>
      <vt:lpstr>Уровни развития речи детей раннего возраста:</vt:lpstr>
      <vt:lpstr>С целью определения уровня развития связной речи у детей раннего возраста нами использовалась методика, предложенная Г.А. Урунтаевой, Ю.А. Афонькиной, конкретизированная к задачам нашего исследования а также наблюдение за речевыми высказываниями детей на занятиях и в повседневной жизни </vt:lpstr>
      <vt:lpstr>Сравнительный анализ результатов диагностики экспериментальной и контрольной групп в начале исследования</vt:lpstr>
      <vt:lpstr>вывод:</vt:lpstr>
      <vt:lpstr>Цель формирующего этапа эксперимента </vt:lpstr>
      <vt:lpstr>проект «В гостях у сказок»</vt:lpstr>
      <vt:lpstr>проект «В гостях у сказок»</vt:lpstr>
      <vt:lpstr>Первый этап:</vt:lpstr>
      <vt:lpstr>2 этап разработка стратегии взаимодействия  с семьями воспитанников</vt:lpstr>
      <vt:lpstr>2 этап: разработка стратегии взаимодействия  с семьями воспитанников</vt:lpstr>
      <vt:lpstr>3 этап:  1блок  (3 занятия) Сказка «Репка»</vt:lpstr>
      <vt:lpstr>1блок  (3 занятия)Сказка «Репка» формы работы:</vt:lpstr>
      <vt:lpstr>2 блок     (3 занятия) Сказка «Колобок» Задачи:</vt:lpstr>
      <vt:lpstr>2 блок     (3 занятия)Сказка «Колобок» формы работы:</vt:lpstr>
      <vt:lpstr>Блок 3  (3 занятия) Сказка «Маша и Медведь» задачи: </vt:lpstr>
      <vt:lpstr>Блок 3  (3 занятия) Сказка «Маша и Медведь» формы работы:</vt:lpstr>
      <vt:lpstr>Слайд 29</vt:lpstr>
      <vt:lpstr>4этапПодведение итогов конкурса Декоративно прикладного творчества «Любимый сказочный герой»</vt:lpstr>
      <vt:lpstr>4этапПодведение итогов конкурса Декоративно прикладного творчества «Любимый сказочный герой»</vt:lpstr>
      <vt:lpstr>Открытый показ «Мы делили апельсин»</vt:lpstr>
      <vt:lpstr>3.Контрольный эксперимент.</vt:lpstr>
      <vt:lpstr>Сравнительный анализ результатов диагностики экспериментальной и контрольной групп</vt:lpstr>
      <vt:lpstr>Слайд 35</vt:lpstr>
      <vt:lpstr>Слайд 36</vt:lpstr>
      <vt:lpstr>заключение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как средство развития связной речи детей раннего возраста </dc:title>
  <dc:creator>Счастье</dc:creator>
  <cp:lastModifiedBy>Счастье</cp:lastModifiedBy>
  <cp:revision>25</cp:revision>
  <dcterms:created xsi:type="dcterms:W3CDTF">2016-01-24T13:59:01Z</dcterms:created>
  <dcterms:modified xsi:type="dcterms:W3CDTF">2016-02-05T11:22:33Z</dcterms:modified>
</cp:coreProperties>
</file>