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7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>
      <p:cViewPr varScale="1">
        <p:scale>
          <a:sx n="54" d="100"/>
          <a:sy n="54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Комплексное занятие по развитию речи, экспериментированию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художественному творчеству для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детей старшего дошкольного возраста на тему "Волшебница-вода"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57166"/>
            <a:ext cx="7929618" cy="5786478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МАОУ ДОД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«Сказка» корпус «Искорка»</a:t>
            </a:r>
          </a:p>
          <a:p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Любина И.П.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помещение вносится снег. Дети кладут на ладошки снег и смотрят, что с ним происходит.</a:t>
            </a:r>
          </a:p>
        </p:txBody>
      </p:sp>
      <p:pic>
        <p:nvPicPr>
          <p:cNvPr id="3074" name="Picture 2" descr="F:\занятия\DSCN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Лед - твердая вода.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solidFill>
            <a:srgbClr val="00B0F0"/>
          </a:solidFill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643050"/>
            <a:ext cx="62865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Обратить внимание детей, как постепенно уменьшаются льдинки и во что они превращаются. Обратить внимание детей на время, за которое тают снег и лед (снег быстрее, лед медленнее). Выясняют, что легче - лед или вода, проведя опыты - опустить в воду лед и снег.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Лёд легче воды, потому что он плавает. А снег тяжелее воды, потому что он тонет.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3" name="Picture 1" descr="F:\занятия\DSCN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Пар - это тоже вода.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Налить в стакан кипяток. Поместить над паром зеркальце, на котором образуются капельки воды.</a:t>
            </a:r>
            <a:endParaRPr lang="ru-RU" sz="2400" dirty="0"/>
          </a:p>
        </p:txBody>
      </p:sp>
      <p:pic>
        <p:nvPicPr>
          <p:cNvPr id="39938" name="Picture 2" descr="F:\занятия\DSCN05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Снег, лед и пар – это вода.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  <a:solidFill>
            <a:srgbClr val="00B0F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Посмотрите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сколько снега лежит на улице. Как вы думаете, как образовались сугробы?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теперь представьте, что вы снежинки. На улице снегопад. Снежинки парят в воздухе, танцуют и, кружась, медленно опускаются на землю. Вот они опускаются все ниже-ниже и тихо ложатся на землю рядом друг с другом, друг на друга. Выпало так много снежинок, что образовался сугроб.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Дети танцуют и кружатся под спокойную классическую музыку. Собираются вместе и образуют "сугроб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Собрались мы все в кружок, закружились как снежок.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занятия\DSCN0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314424" y="-642942"/>
            <a:ext cx="7829576" cy="6429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086724" cy="5643602"/>
          </a:xfrm>
          <a:solidFill>
            <a:srgbClr val="00B0F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Да, давайте нарисуем 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снеговиков друзей, с которыми они хотят веселиться на празднике.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рисуют акварелью снеговиков и их друзей.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думаете, какое теперь настроение у наших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снеговичков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вас какое настроение?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Если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нашим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снеговичкам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 стало весело, значит мы с вами волшебники. Видите, как хорошо помогать кому-то, делать добрые дела. Всем вокруг становится весело и солнечно, поэтому будьте всегда такими отзывчивыми, добрыми и веселыми.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Нашим снеговикам весело, потому что они пришли на праздник с друзьями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F:\занятия\DSCN05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Уточнить признаки зимы, формировать эстетическое отношение к зимним явлениям.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Показать детям, в каком виде существует вода - эксперименты с водой, паром, льдом.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3.Упражнять в образовании однокоренных слов.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Развивать творческое воображение и закрепить навыки работы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акварелью, гуашью.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Предварительная работа: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954591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Наблюдение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прогулке за зимними явлениями, чтение стихотворений, загадок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рассматривание картинок о зиме, лепка снеговика на участке.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занятия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Демонстрационный материал: таблица 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рассказывания о временах года;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проведения опытов - мисочки, льдинки,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снег, горячая вода, зеркальце.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рисования: гуашь, акварель, кисточки, салфетки.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ХОД ЗАНЯТИЯ: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вносит в группу таблицу, на которой изображены 3 сезона, кроме зимы.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                                                                                  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думаете, какого времени года не хватает на картинках?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Ответы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Проводится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упражнение на развитие логического мышления.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 думаете, о каком времени года мы будем говорить? Назовите приметы зимы.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осень, лето и весна!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занятия\DSCN0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Дидактическая игра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Проводится дидактическая игра "Подскажи словечко".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прочту стихотворение-загадку, а вы добавите соответствующее слово: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Тихо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тихо, как во сне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Падает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землю : (снег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неба все скользят пушинки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Серебристые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:(снежинки)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Дидактическая игра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 полянку, на лужок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Всё снижается: (снежок)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Вот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веселье для ребят-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сильнее:(снегопад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бегут вперегонки.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Все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хотят играть в:(снежки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Словно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белый пуховик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Нарядился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:(снеговик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Однокоренные слова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Какие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слова вы отгадали в этих загадках? Повторите. Чем похожи все эти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слова?                                                    Ответы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Действительно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все эти слова похожи на одно слово - снег.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Что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можно сказать о снеге? Какой он?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5716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Эксперименты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Какую пользу приносит снег?</a:t>
            </a:r>
          </a:p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Ответы детей.</a:t>
            </a:r>
          </a:p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превратимся в волшебников и поэкспериментируем со снегом.</a:t>
            </a:r>
          </a:p>
          <a:p>
            <a:pPr lvl="0"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Снег - это вода.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622</Words>
  <Application>Microsoft Office PowerPoint</Application>
  <PresentationFormat>Экран (4:3)</PresentationFormat>
  <Paragraphs>77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Комплексное занятие по развитию речи, экспериментированию и художественному творчеству для детей старшего дошкольного возраста на тему "Волшебница-вода"</vt:lpstr>
      <vt:lpstr>Программное содержание:</vt:lpstr>
      <vt:lpstr>Предварительная работа:</vt:lpstr>
      <vt:lpstr>ХОД ЗАНЯТИЯ: </vt:lpstr>
      <vt:lpstr>Это осень, лето и весна!</vt:lpstr>
      <vt:lpstr>Дидактическая игра</vt:lpstr>
      <vt:lpstr>Дидактическая игра</vt:lpstr>
      <vt:lpstr>Однокоренные слова</vt:lpstr>
      <vt:lpstr>Эксперименты</vt:lpstr>
      <vt:lpstr>В помещение вносится снег. Дети кладут на ладошки снег и смотрят, что с ним происходит.</vt:lpstr>
      <vt:lpstr>2. Лед - твердая вода.</vt:lpstr>
      <vt:lpstr>Лёд легче воды, потому что он плавает. А снег тяжелее воды, потому что он тонет.</vt:lpstr>
      <vt:lpstr>3. Пар - это тоже вода. Налить в стакан кипяток. Поместить над паром зеркальце, на котором образуются капельки воды.</vt:lpstr>
      <vt:lpstr>Снег, лед и пар – это вода.</vt:lpstr>
      <vt:lpstr>Собрались мы все в кружок, закружились как снежок.</vt:lpstr>
      <vt:lpstr>Слайд 16</vt:lpstr>
      <vt:lpstr>Нашим снеговикам весело, потому что они пришли на праздник с друзьями.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Комплексное занятие по развитию речи, экспериментированию и художественному творчеству для детей старшего дошкольного возраста на тему "Волшебница-вода"</dc:title>
  <cp:lastModifiedBy>Любин</cp:lastModifiedBy>
  <cp:revision>72</cp:revision>
  <dcterms:modified xsi:type="dcterms:W3CDTF">2016-01-25T15:35:20Z</dcterms:modified>
</cp:coreProperties>
</file>