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6" r:id="rId4"/>
    <p:sldId id="257" r:id="rId5"/>
    <p:sldId id="259" r:id="rId6"/>
    <p:sldId id="260" r:id="rId7"/>
    <p:sldId id="263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38B4-43AE-4389-BC3D-7619D6048322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7068-A7FC-47D0-B9F1-939DA60E1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N39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625190"/>
            <a:ext cx="4500594" cy="33754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N3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785926"/>
            <a:ext cx="3571900" cy="26715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N3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643050"/>
            <a:ext cx="428628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N3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000108"/>
            <a:ext cx="5715040" cy="4363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cuments\фото\фото темы вырезайка\DSC00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00174"/>
            <a:ext cx="4357718" cy="326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ocuments\фото\фото темы вырезайка\DSC00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4381671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Documents\фото\фото темы вырезайка\DSC00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85926"/>
            <a:ext cx="4214842" cy="3161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Documents\фото\фото темы вырезайка\DSC00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457218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3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6506" y="1500175"/>
            <a:ext cx="3807196" cy="28675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N3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4760199" cy="35484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SCN3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500174"/>
            <a:ext cx="4643470" cy="3392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2016-02-06T10:18:10Z</dcterms:created>
  <dcterms:modified xsi:type="dcterms:W3CDTF">2016-02-06T17:51:50Z</dcterms:modified>
</cp:coreProperties>
</file>