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1"/>
  </p:handoutMasterIdLst>
  <p:sldIdLst>
    <p:sldId id="256" r:id="rId2"/>
    <p:sldId id="257" r:id="rId3"/>
    <p:sldId id="281" r:id="rId4"/>
    <p:sldId id="264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FF9933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72" d="100"/>
          <a:sy n="72" d="100"/>
        </p:scale>
        <p:origin x="-1266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303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DD177-1BD3-46DB-B0B1-547E3A4C4BE9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02627-19C6-4885-8206-7A458B674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8D92-C1EF-424A-8092-59C68E44FC7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9E9A-7BEA-42E7-B210-BB7693BFD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8D92-C1EF-424A-8092-59C68E44FC7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9E9A-7BEA-42E7-B210-BB7693BFD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8D92-C1EF-424A-8092-59C68E44FC7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9E9A-7BEA-42E7-B210-BB7693BFD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8D92-C1EF-424A-8092-59C68E44FC7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9E9A-7BEA-42E7-B210-BB7693BFD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8D92-C1EF-424A-8092-59C68E44FC7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9E9A-7BEA-42E7-B210-BB7693BFD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8D92-C1EF-424A-8092-59C68E44FC7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9E9A-7BEA-42E7-B210-BB7693BFD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8D92-C1EF-424A-8092-59C68E44FC7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9E9A-7BEA-42E7-B210-BB7693BFD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8D92-C1EF-424A-8092-59C68E44FC7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9E9A-7BEA-42E7-B210-BB7693BFD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8D92-C1EF-424A-8092-59C68E44FC7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9E9A-7BEA-42E7-B210-BB7693BFD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8D92-C1EF-424A-8092-59C68E44FC7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9E9A-7BEA-42E7-B210-BB7693BFD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8D92-C1EF-424A-8092-59C68E44FC7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889E9A-7BEA-42E7-B210-BB7693BFDA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FD8D92-C1EF-424A-8092-59C68E44FC74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889E9A-7BEA-42E7-B210-BB7693BFDAF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5786454"/>
            <a:ext cx="5000628" cy="85725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785926"/>
            <a:ext cx="8786874" cy="25853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«Игра- форма организации </a:t>
            </a:r>
            <a:r>
              <a:rPr lang="ru-RU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детской жизни»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57150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ПРЕЗЕНТАЦИЮ ВЫПОЛНЕЛА</a:t>
            </a:r>
          </a:p>
          <a:p>
            <a:r>
              <a:rPr lang="ru-RU" dirty="0" smtClean="0"/>
              <a:t>ВОСПИТАТЕЛЬ Д/С № 24 «Пчелка»</a:t>
            </a:r>
          </a:p>
          <a:p>
            <a:pPr algn="ctr"/>
            <a:r>
              <a:rPr lang="ru-RU" dirty="0" smtClean="0"/>
              <a:t>О.А. Бакланова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4597752"/>
            <a:ext cx="3786214" cy="2260248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785918" y="642918"/>
            <a:ext cx="5643602" cy="92869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286248" y="1643050"/>
            <a:ext cx="357190" cy="1785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857356" y="1571612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858016" y="1571612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2214554"/>
            <a:ext cx="3857652" cy="107157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29190" y="2214554"/>
            <a:ext cx="4071966" cy="10715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3108" y="3643314"/>
            <a:ext cx="4857784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000232" y="785794"/>
            <a:ext cx="528641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Условно выделяют три вида игр:</a:t>
            </a:r>
            <a:r>
              <a:rPr kumimoji="0" lang="ru-RU" sz="2800" b="1" i="0" u="none" strike="noStrike" normalizeH="0" baseline="0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57158" y="2357430"/>
            <a:ext cx="3500462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игры по инициативе ребенка (творческие)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000628" y="2285992"/>
            <a:ext cx="392909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игры по инициативе взрослого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 готовыми правилами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(дидактические, подвижные игры)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285984" y="3857628"/>
            <a:ext cx="457203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народные игры (созданные народом).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/>
        </p:nvSpPr>
        <p:spPr>
          <a:xfrm>
            <a:off x="500034" y="214290"/>
            <a:ext cx="3286148" cy="1785950"/>
          </a:xfrm>
          <a:prstGeom prst="flowChartAlternateProcess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00034" y="2214554"/>
            <a:ext cx="3214710" cy="2000264"/>
          </a:xfrm>
          <a:prstGeom prst="flowChartAlternateProcess">
            <a:avLst/>
          </a:prstGeom>
          <a:solidFill>
            <a:srgbClr val="99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500034" y="4500570"/>
            <a:ext cx="3214710" cy="1857388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57818" y="1500174"/>
            <a:ext cx="3571900" cy="314327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643570" y="1928802"/>
            <a:ext cx="3214710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    ТВОРЧЕСКИЕ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их называют потому, что дети сами определяют цель, содержание и правила игры, отражая в основном окружающую жизнь, деятельность человека и отношения между людьми.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>
            <a:off x="3857620" y="1357298"/>
            <a:ext cx="1714512" cy="10001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3857620" y="3143248"/>
            <a:ext cx="142876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 flipV="1">
            <a:off x="3786182" y="4214818"/>
            <a:ext cx="1928826" cy="10001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71472" y="357166"/>
            <a:ext cx="3071834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- 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сюжетно-ролевые игры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 «в кого-то» или «в нечто». К сюжетно-ролевым играм относятся также игры с элементами труда и художественно-творческой деятельностью.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42910" y="2285992"/>
            <a:ext cx="2928958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- 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театрализованная деятельность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. Театрализованные игры разделяются в зависимости от их вида и специфического сюжетно-ролевого содержания на две основные группы: режиссерские игры и игры-драматизации.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00034" y="4500570"/>
            <a:ext cx="3214710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- 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конструкторские игры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 . У </a:t>
            </a:r>
            <a:r>
              <a:rPr lang="ru-RU" sz="1600" dirty="0" smtClean="0">
                <a:latin typeface="Arial Narrow" pitchFamily="34" charset="0"/>
                <a:ea typeface="Times New Roman" pitchFamily="18" charset="0"/>
                <a:cs typeface="Calibri" pitchFamily="34" charset="0"/>
              </a:rPr>
              <a:t>детей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проявляется интерес к свойствам предмета и желание научиться с ними работать. Материалом для этих игр могут быть конструкторы разных видов и размеров, природный материал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71472" y="1785926"/>
            <a:ext cx="3214710" cy="27860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285728"/>
            <a:ext cx="4143404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3357562"/>
            <a:ext cx="4214842" cy="307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428992" y="2000240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500430" y="3786190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14348" y="1857364"/>
            <a:ext cx="2928958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Игры с правилами.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Эти игры дают возможность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систематически тренировать детей в выработке определенных навыков, они очень важны для физического и умственного развития, воспитания характера и воли. Игры с правилами дети усваивают от взрослых, друг от друга.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357686" y="214290"/>
            <a:ext cx="4000528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Дидактические игры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 способствуют, главным образом, развитию умственных способностей ребенка, поскольку содержат умственные задачи, именно в решении которых и заключается смысл игры. Они также способствуют развитию органов чувств ребенка, внимания, памяти, логического мышления.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357686" y="3357562"/>
            <a:ext cx="4071966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Подвижные игры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 важны для физического воспитания, поскольку способствуют  гармоничному развитию, удовлетворяют потребность малышей в движении, способствуют обогащению их двигательного опыта. С детьми дошкольного возраста проводят две разновидности подвижных игр - сюжетные игры и игровые упражнения (несюжетные игры)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.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 (1).jpg"/>
          <p:cNvPicPr>
            <a:picLocks noChangeAspect="1"/>
          </p:cNvPicPr>
          <p:nvPr/>
        </p:nvPicPr>
        <p:blipFill>
          <a:blip r:embed="rId2"/>
          <a:srcRect l="2899" t="17392" r="2899" b="17391"/>
          <a:stretch>
            <a:fillRect/>
          </a:stretch>
        </p:blipFill>
        <p:spPr>
          <a:xfrm>
            <a:off x="1643042" y="2786058"/>
            <a:ext cx="6000792" cy="3907109"/>
          </a:xfrm>
          <a:prstGeom prst="rect">
            <a:avLst/>
          </a:prstGeom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1357290" y="357166"/>
            <a:ext cx="6500858" cy="235745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728" y="357166"/>
            <a:ext cx="6429420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НАРОДНЫЕ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 ИГРЫ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 это игры, которые построены с учетом этнических особенностей (хороводы, забавы, игры с народной игрушкой и т.д.). Они - неотъемлемая составляющая жизни ребенка в современном дошкольном учреждении, важный источник усвоения общечеловеческих ценностей. Развивающий потенциал этих игр обеспечивается не только наличием соответствующих игрушек, но и особой творческой аурой, которую должен создавать взрослый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.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4f5c_4a77ce8e_XXL.png"/>
          <p:cNvPicPr>
            <a:picLocks noChangeAspect="1"/>
          </p:cNvPicPr>
          <p:nvPr/>
        </p:nvPicPr>
        <p:blipFill>
          <a:blip r:embed="rId2"/>
          <a:srcRect l="8855" t="9418" b="9856"/>
          <a:stretch>
            <a:fillRect/>
          </a:stretch>
        </p:blipFill>
        <p:spPr>
          <a:xfrm>
            <a:off x="6072198" y="3214686"/>
            <a:ext cx="2941322" cy="3429024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14348" y="857232"/>
            <a:ext cx="7715304" cy="1031051"/>
          </a:xfrm>
          <a:prstGeom prst="rect">
            <a:avLst/>
          </a:prstGeom>
          <a:ln>
            <a:solidFill>
              <a:srgbClr val="0000FF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Чтобы воспитание детей в игре проходило успешно необходимо создать условия: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85720" y="2143116"/>
            <a:ext cx="8643998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-отвести играм достаточное время,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организовать удобную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спокойную обстановку,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-подобрать игрушки.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3" y="2786058"/>
            <a:ext cx="5526705" cy="3799610"/>
          </a:xfrm>
          <a:prstGeom prst="rect">
            <a:avLst/>
          </a:prstGeom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28596" y="857232"/>
            <a:ext cx="4857784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При выборе игр следует учитывать характер предстоящих занятий.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Перед физкультурным занятием - желательны спокойные игры, а если занятие требует однообразного положения - подвижные.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28596" y="928670"/>
            <a:ext cx="464347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Игры в утренние часы помогают создать бодрое веселое настроение на весь день. Каждый может взять любимую игрушку, объединиться с товарищами. Иногда дети приходят с определенными игровыми намерениями, продолжают начатую накануне игру. Дети могут вернуться к начатой игре после завтрака. Надо дать возможность продолжить игру.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137284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5" y="1142984"/>
            <a:ext cx="3952875" cy="444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4604_html_m6f044f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926" y="3071810"/>
            <a:ext cx="5144074" cy="3286148"/>
          </a:xfrm>
          <a:prstGeom prst="rect">
            <a:avLst/>
          </a:prstGeom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5720" y="928670"/>
            <a:ext cx="5929354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Для игр в группе отводятся время во второй половине дня, а на участке - до обеда и вечером. В это время организуются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-сюжетные игры,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-строительные,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-игры-драматизации,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 -подвижные 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дидактические игры.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82232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204" y="1857364"/>
            <a:ext cx="6137796" cy="4651133"/>
          </a:xfrm>
          <a:prstGeom prst="rect">
            <a:avLst/>
          </a:prstGeom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42844" y="0"/>
            <a:ext cx="5500726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 Narrow" pitchFamily="34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В группе нужно создавать обстановку для проведения различных игр: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 Narrow" pitchFamily="34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-Место для игр с крупным строительным материалом выделить так, чтобы дети могли сохранить сделанную постройку.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 Narrow" pitchFamily="34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-Каждая игрушка должна иметь определенное место.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4604_html_m6f044f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705129"/>
            <a:ext cx="6786610" cy="4152871"/>
          </a:xfrm>
          <a:prstGeom prst="rect">
            <a:avLst/>
          </a:prstGeom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85720" y="214290"/>
            <a:ext cx="8501122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    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  <a:ea typeface="Times New Roman" pitchFamily="18" charset="0"/>
                <a:cs typeface="Courier New" pitchFamily="49" charset="0"/>
              </a:rPr>
              <a:t>Если дети хотят продолжать игру после обеда или на другой день, им нужно разрешить оставить постройку со всеми игрушками при условии, что они расставлены аккуратно (например: "гараж", "дом"). В играх на участке детям тоже даются все виды игрушек, но при этом учитывают особенности сезона. Перед выходом на прогулку взрослый предлагает детям подумать, как они хотят играть и что им с собой взять.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357298"/>
            <a:ext cx="3071834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72518" cy="63690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i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Вернитесь в свое детство,     </a:t>
            </a:r>
            <a:br>
              <a:rPr lang="ru-RU" sz="2000" b="1" i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i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Побудьте с нами в нем,</a:t>
            </a:r>
            <a:br>
              <a:rPr lang="ru-RU" sz="2000" b="1" i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i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лучшими друзьями </a:t>
            </a:r>
            <a:br>
              <a:rPr lang="ru-RU" sz="2000" b="1" i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i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взрослых назовем</a:t>
            </a:r>
            <a:r>
              <a:rPr lang="ru-RU" sz="2000" i="1" dirty="0" smtClean="0"/>
              <a:t>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800" dirty="0" smtClean="0"/>
              <a:t>        </a:t>
            </a:r>
            <a:r>
              <a:rPr lang="ru-RU" sz="2800" b="1" dirty="0" smtClean="0">
                <a:solidFill>
                  <a:srgbClr val="0070C0"/>
                </a:solidFill>
              </a:rPr>
              <a:t>Игра - что может быть интереснее и значимее для ребенка? Это и радость, и познание, и творчество.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         Это то, ради чего ребенок идет в детский сад.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/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</a:t>
            </a:r>
            <a:endParaRPr lang="ru-RU" sz="1800" dirty="0"/>
          </a:p>
        </p:txBody>
      </p:sp>
      <p:pic>
        <p:nvPicPr>
          <p:cNvPr id="5" name="Рисунок 4" descr="ltn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571480"/>
            <a:ext cx="5472967" cy="37147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305800" cy="3500462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solidFill>
                  <a:schemeClr val="tx1"/>
                </a:solidFill>
                <a:latin typeface="Arial Narrow" pitchFamily="34" charset="0"/>
                <a:cs typeface="Calibri" pitchFamily="34" charset="0"/>
              </a:rPr>
              <a:t>         </a:t>
            </a:r>
            <a:r>
              <a:rPr lang="ru-RU" sz="2000" b="1" i="1" dirty="0" smtClean="0">
                <a:solidFill>
                  <a:srgbClr val="7030A0"/>
                </a:solidFill>
                <a:latin typeface="Arial Narrow" pitchFamily="34" charset="0"/>
                <a:cs typeface="Calibri" pitchFamily="34" charset="0"/>
              </a:rPr>
              <a:t>Игра – это свободная и самостоятельная деятельность, возникающая по личной инициативе ребенка. В игре ребенок исходит из своих непосредственных потребностей и интересов, играет ради чувства удовольствия, которое она доставляет. Однако, учитывая ее огромное воспитательное воздействие на ребенка, взрослые должны руководить играми детей, создавать условия для их возникновения и развития. Без педагогического руководства игра может принести вред психическому и физическому развитию детей (переутомление, статическая поза, чрезмерная подвижность). Педагог должен создать у детей радостное, бодрое настроение в игре. Положительные эмоции - это залог полноценного нервно-психического развития ребенка, а также условие воспитания жизнерадостного, доброжелательного характера.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53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143116"/>
            <a:ext cx="7858180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ПЕДАГОГИЧЕСКИЕ ПРИНЦИПЫ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cap="none" spc="-30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ОРГАНИЗАЦИИ</a:t>
            </a:r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ИГРЫ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tn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452861"/>
            <a:ext cx="4595818" cy="31194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305800" cy="386792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1.      </a:t>
            </a:r>
            <a:r>
              <a:rPr lang="ru-RU" sz="3600" b="1" dirty="0" smtClean="0">
                <a:solidFill>
                  <a:srgbClr val="FF0000"/>
                </a:solidFill>
              </a:rPr>
              <a:t>Чтобы дети играли, воспитатель должен играть вместе с детьми на протяжении всего дошкольного детства, но на каждом возрастном этапе развертывать игру особым образом так, чтобы детьми усваивался новый более новый способ построения.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14282" y="785794"/>
            <a:ext cx="8572560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2.   При    формировании    игровых    умений   необходимо  ориентировать    ребёнка,    как    на осуществление игрового действия, так и на пояснение  его смысла партнеру.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Рисунок 4" descr="382232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3071810"/>
            <a:ext cx="4572032" cy="346461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7f030d498b4c760a0905593daae7a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214530"/>
            <a:ext cx="4286280" cy="428628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642918"/>
            <a:ext cx="7643834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З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.      Игры от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однотемных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 сюжетов и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одноперсонажных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 переходят к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многоперсонажным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, а затем к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многотемным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5-02-1871455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785786" y="1571612"/>
            <a:ext cx="6738958" cy="5054219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5720" y="571480"/>
            <a:ext cx="85725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Calibri" pitchFamily="34" charset="0"/>
              </a:rPr>
              <a:t>4.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Calibri" pitchFamily="34" charset="0"/>
              </a:rPr>
              <a:t>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Calibri" pitchFamily="34" charset="0"/>
              </a:rPr>
              <a:t> Игры должны быть как совместные, так и самостоятельные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4143404" cy="3107553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2928934"/>
            <a:ext cx="8643998" cy="37856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  <a:cs typeface="Calibri" pitchFamily="34" charset="0"/>
              </a:rPr>
              <a:t>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  <a:cs typeface="Calibri" pitchFamily="34" charset="0"/>
              </a:rPr>
              <a:t>Педагог должен поощрять инициативные и самостоятельные действия детей, по возможности подчиняясь стремлениям и интересам ребенка, стараясь минимально ограничивать его свободу. Притом поощрение и поддержка используются чаще, чем порицание и запрещения. Педагог должен учитывать возможности ребенка, не допуская ощущения его несостоятельности: приходить на помощь при затруднениях, не навязывать сложных и непонятных действий, стараться при взаимодействии в игре находиться на уровне глаз ребенка.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424</TotalTime>
  <Words>900</Words>
  <Application>Microsoft Office PowerPoint</Application>
  <PresentationFormat>Экран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                                  </vt:lpstr>
      <vt:lpstr> Вернитесь в свое детство,      Побудьте с нами в нем, И лучшими друзьями  Мы взрослых назовем!                 Игра - что может быть интереснее и значимее для ребенка? Это и радость, и познание, и творчество.           Это то, ради чего ребенок идет в детский сад.      </vt:lpstr>
      <vt:lpstr>         Игра – это свободная и самостоятельная деятельность, возникающая по личной инициативе ребенка. В игре ребенок исходит из своих непосредственных потребностей и интересов, играет ради чувства удовольствия, которое она доставляет. Однако, учитывая ее огромное воспитательное воздействие на ребенка, взрослые должны руководить играми детей, создавать условия для их возникновения и развития. Без педагогического руководства игра может принести вред психическому и физическому развитию детей (переутомление, статическая поза, чрезмерная подвижность). Педагог должен создать у детей радостное, бодрое настроение в игре. Положительные эмоции - это залог полноценного нервно-психического развития ребенка, а также условие воспитания жизнерадостного, доброжелательного характера.</vt:lpstr>
      <vt:lpstr>      </vt:lpstr>
      <vt:lpstr>1.      Чтобы дети играли, воспитатель должен играть вместе с детьми на протяжении всего дошкольного детства, но на каждом возрастном этапе развертывать игру особым образом так, чтобы детьми усваивался новый более новый способ построения.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ИГРЫ В ОРГАНИЗАЦИИ ДЕТСКОЙ ЖИЗНИ</dc:title>
  <dc:creator>User</dc:creator>
  <cp:lastModifiedBy>User</cp:lastModifiedBy>
  <cp:revision>54</cp:revision>
  <dcterms:created xsi:type="dcterms:W3CDTF">2016-01-31T05:26:05Z</dcterms:created>
  <dcterms:modified xsi:type="dcterms:W3CDTF">2016-02-04T12:16:28Z</dcterms:modified>
</cp:coreProperties>
</file>