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34FF-90D8-4FEB-B53D-69E3F92C4543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E7D7-5893-4134-A0C6-336664BF11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34FF-90D8-4FEB-B53D-69E3F92C4543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E7D7-5893-4134-A0C6-336664BF11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34FF-90D8-4FEB-B53D-69E3F92C4543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E7D7-5893-4134-A0C6-336664BF11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34FF-90D8-4FEB-B53D-69E3F92C4543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E7D7-5893-4134-A0C6-336664BF11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34FF-90D8-4FEB-B53D-69E3F92C4543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E7D7-5893-4134-A0C6-336664BF11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34FF-90D8-4FEB-B53D-69E3F92C4543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E7D7-5893-4134-A0C6-336664BF11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34FF-90D8-4FEB-B53D-69E3F92C4543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E7D7-5893-4134-A0C6-336664BF11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34FF-90D8-4FEB-B53D-69E3F92C4543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E7D7-5893-4134-A0C6-336664BF11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34FF-90D8-4FEB-B53D-69E3F92C4543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E7D7-5893-4134-A0C6-336664BF11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34FF-90D8-4FEB-B53D-69E3F92C4543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E7D7-5893-4134-A0C6-336664BF11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34FF-90D8-4FEB-B53D-69E3F92C4543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E7D7-5893-4134-A0C6-336664BF11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334FF-90D8-4FEB-B53D-69E3F92C4543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8E7D7-5893-4134-A0C6-336664BF11F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73494" y="1825625"/>
            <a:ext cx="5797013" cy="43513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274" y="0"/>
            <a:ext cx="9144000" cy="70447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screen">
            <a:lum brigh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737397"/>
            <a:ext cx="5013143" cy="56085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13676" y="2564904"/>
            <a:ext cx="32347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лепить возьмёмся смело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Птичек разных, вот так дело!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1431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73494" y="1825625"/>
            <a:ext cx="5797013" cy="43513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274" y="19318"/>
            <a:ext cx="9401802" cy="70447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052736"/>
            <a:ext cx="6624736" cy="48490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7852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73494" y="1825625"/>
            <a:ext cx="5797013" cy="43513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447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265" y="627017"/>
            <a:ext cx="4968624" cy="50342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68144" y="2348880"/>
            <a:ext cx="29396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Поиграем, раз, два, три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Тётя Цапля выходи.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Лягушаточки сидят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на цаплю все глядят.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4428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1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127363" y="0"/>
            <a:ext cx="9415055" cy="7040880"/>
          </a:xfrm>
          <a:prstGeom prst="rect">
            <a:avLst/>
          </a:prstGeom>
        </p:spPr>
      </p:pic>
      <p:pic>
        <p:nvPicPr>
          <p:cNvPr id="39942" name="Picture 6" descr="http://zizaza.com/cache/big_thumb/iconset/575426/575429/PNG/256/iconset_christmas/bird_winter_bullfinch_rowanberry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53499" y="2523309"/>
            <a:ext cx="2598116" cy="34641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73494" y="1825625"/>
            <a:ext cx="5797013" cy="43513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274" y="19318"/>
            <a:ext cx="9473810" cy="70447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0" y="2924944"/>
            <a:ext cx="3796049" cy="36955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889568" y="402119"/>
            <a:ext cx="5254431" cy="44862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18424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73494" y="1825625"/>
            <a:ext cx="5797013" cy="43513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615" y="0"/>
            <a:ext cx="9144000" cy="70447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536185" y="514457"/>
            <a:ext cx="4694350" cy="56625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66411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62946" cy="70447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lum brigh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76672"/>
            <a:ext cx="6120680" cy="41767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87824" y="5229200"/>
            <a:ext cx="35265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Взяли кисточки и краски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рисуем снегирей,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в суровый день морозный,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Прилетели к нам скорей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94893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73494" y="1825625"/>
            <a:ext cx="5797013" cy="43513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274" y="19318"/>
            <a:ext cx="9473810" cy="70447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97" y="504325"/>
            <a:ext cx="4082429" cy="30643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934753" y="2537698"/>
            <a:ext cx="4621481" cy="40828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07081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73494" y="1825625"/>
            <a:ext cx="5797013" cy="43513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274" y="19318"/>
            <a:ext cx="9473810" cy="70447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10437"/>
            <a:ext cx="7733315" cy="52388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26882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124" y="1825625"/>
            <a:ext cx="5809753" cy="43513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274" y="19318"/>
            <a:ext cx="9401802" cy="70447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86852"/>
            <a:ext cx="4344588" cy="32539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724128" y="404664"/>
            <a:ext cx="3168352" cy="60227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13911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124" y="1825625"/>
            <a:ext cx="5809753" cy="43513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17826" cy="70447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85" y="1445160"/>
            <a:ext cx="5148329" cy="38559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70649" y="2564904"/>
            <a:ext cx="35733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Разговор про птиц ведём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 их жизнь мы узнаём.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летят они и как-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Всё расскажем в двух словах.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9640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124" y="1825625"/>
            <a:ext cx="5809753" cy="43513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274" y="19318"/>
            <a:ext cx="9545818" cy="70447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960501"/>
            <a:ext cx="6840760" cy="51235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73114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70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777</cp:lastModifiedBy>
  <cp:revision>1</cp:revision>
  <dcterms:created xsi:type="dcterms:W3CDTF">2016-01-29T08:28:44Z</dcterms:created>
  <dcterms:modified xsi:type="dcterms:W3CDTF">2016-01-29T08:36:43Z</dcterms:modified>
</cp:coreProperties>
</file>