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2" r:id="rId2"/>
    <p:sldId id="303" r:id="rId3"/>
    <p:sldId id="305" r:id="rId4"/>
    <p:sldId id="306" r:id="rId5"/>
    <p:sldId id="308" r:id="rId6"/>
    <p:sldId id="314" r:id="rId7"/>
    <p:sldId id="31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32" autoAdjust="0"/>
    <p:restoredTop sz="94579" autoAdjust="0"/>
  </p:normalViewPr>
  <p:slideViewPr>
    <p:cSldViewPr>
      <p:cViewPr>
        <p:scale>
          <a:sx n="60" d="100"/>
          <a:sy n="60" d="100"/>
        </p:scale>
        <p:origin x="-1860" y="-6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A736-55C6-4CF3-B933-79AB904E5929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405B-EAD1-443A-B2FF-F11E1BE9A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A736-55C6-4CF3-B933-79AB904E5929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405B-EAD1-443A-B2FF-F11E1BE9A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A736-55C6-4CF3-B933-79AB904E5929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405B-EAD1-443A-B2FF-F11E1BE9A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A736-55C6-4CF3-B933-79AB904E5929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405B-EAD1-443A-B2FF-F11E1BE9A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A736-55C6-4CF3-B933-79AB904E5929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405B-EAD1-443A-B2FF-F11E1BE9A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A736-55C6-4CF3-B933-79AB904E5929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405B-EAD1-443A-B2FF-F11E1BE9A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A736-55C6-4CF3-B933-79AB904E5929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405B-EAD1-443A-B2FF-F11E1BE9A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A736-55C6-4CF3-B933-79AB904E5929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405B-EAD1-443A-B2FF-F11E1BE9A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A736-55C6-4CF3-B933-79AB904E5929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405B-EAD1-443A-B2FF-F11E1BE9A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A736-55C6-4CF3-B933-79AB904E5929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405B-EAD1-443A-B2FF-F11E1BE9A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A736-55C6-4CF3-B933-79AB904E5929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4E8405B-EAD1-443A-B2FF-F11E1BE9AB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F9A736-55C6-4CF3-B933-79AB904E5929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E8405B-EAD1-443A-B2FF-F11E1BE9AB9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851648" cy="3240360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8352928" cy="3456384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Рыбка просит</a:t>
            </a:r>
            <a:r>
              <a:rPr lang="ru-RU" sz="6000" b="1" i="1" dirty="0" smtClean="0">
                <a:solidFill>
                  <a:schemeClr val="tx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6000" b="1" i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 помощи</a:t>
            </a:r>
            <a:endParaRPr lang="ru-RU" sz="6000" b="1" i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77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851648" cy="3240360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1934" y="1428736"/>
            <a:ext cx="4676530" cy="185738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Жил человек на краю леса, в маленькой бревенчатой избушке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1" y="357167"/>
            <a:ext cx="3071835" cy="378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177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851648" cy="3240360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1428736"/>
            <a:ext cx="4176464" cy="178595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Вот однажды ловил Человек рыбу в реке.</a:t>
            </a:r>
            <a:endParaRPr lang="ru-RU" sz="2800" i="1" dirty="0" smtClean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Смотрит Человек - перед ним Золотая Рыбка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428604"/>
            <a:ext cx="3143272" cy="3744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177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851648" cy="3240360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714356"/>
            <a:ext cx="4176464" cy="3357586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Надоело мне жить в деревянной избушке, - говорит Человек, - хочу дом каменный с электричеством и отоплением. Вот о какой жизни я мечтал! Внутри дома мебель расставлена. Из крана вода течет</a:t>
            </a:r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ctr"/>
            <a:endParaRPr lang="ru-RU" sz="2800" b="1" i="1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946506"/>
            <a:ext cx="3214710" cy="403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177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851648" cy="3240360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2132856"/>
            <a:ext cx="3890712" cy="251059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Исполнила Рыбка и второе желание Человека. Появилась у него машина Ходит он вокруг нее, запахом бензина наслаждается, в реке ее моет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571480"/>
            <a:ext cx="2714644" cy="415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177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851648" cy="3240360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714356"/>
            <a:ext cx="4176464" cy="4874884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И надумал он, завод приобрести, который много денег приносит. Поглядел человек в окно - вокруг дым, копоть, дышать нечем. Побежал к крану воды попить, а из крана грязная вода идет и пахнет неприятно. Побежал он к речке - земля вокруг дымом окутана, в реке мусор плавает, ни одного цветочка не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видать </a:t>
            </a:r>
          </a:p>
          <a:p>
            <a:pPr algn="ctr"/>
            <a:endParaRPr lang="ru-RU" sz="2000" b="1" i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0" b="1" i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642919"/>
            <a:ext cx="2786082" cy="4354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177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851648" cy="3240360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2066" y="785794"/>
            <a:ext cx="3676398" cy="480344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Заболела Золотая Рыбка. Погубил Человек природу, уничтожил все живое вокруг. И Рыбка утратила свою волшебную силу.  Помогите, мне, просит Золотая Рыбка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857232"/>
            <a:ext cx="2857520" cy="387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177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739</TotalTime>
  <Words>177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                                                                                                </vt:lpstr>
      <vt:lpstr>                                                                                                </vt:lpstr>
      <vt:lpstr>                                                                                                </vt:lpstr>
      <vt:lpstr>                                                                                                </vt:lpstr>
      <vt:lpstr>                                                                                                </vt:lpstr>
      <vt:lpstr>                                                                                                </vt:lpstr>
      <vt:lpstr>                                                                                              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X64</dc:creator>
  <cp:lastModifiedBy>Admin</cp:lastModifiedBy>
  <cp:revision>95</cp:revision>
  <dcterms:created xsi:type="dcterms:W3CDTF">2013-10-16T18:04:40Z</dcterms:created>
  <dcterms:modified xsi:type="dcterms:W3CDTF">2016-02-07T21:06:03Z</dcterms:modified>
</cp:coreProperties>
</file>