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/>
          <a:lstStyle/>
          <a:p>
            <a:r>
              <a:rPr lang="ru-RU" dirty="0"/>
              <a:t>Познавательное развитие </a:t>
            </a:r>
            <a:br>
              <a:rPr lang="ru-RU" dirty="0"/>
            </a:br>
            <a:r>
              <a:rPr lang="ru-RU" dirty="0"/>
              <a:t>      </a:t>
            </a:r>
            <a:r>
              <a:rPr lang="ru-RU" dirty="0" smtClean="0"/>
              <a:t>       </a:t>
            </a:r>
            <a:r>
              <a:rPr lang="ru-RU" dirty="0" err="1" smtClean="0"/>
              <a:t>Сенсорика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720680" cy="982960"/>
          </a:xfrm>
        </p:spPr>
        <p:txBody>
          <a:bodyPr>
            <a:normAutofit/>
          </a:bodyPr>
          <a:lstStyle/>
          <a:p>
            <a:r>
              <a:rPr lang="ru-RU" dirty="0"/>
              <a:t>Гринева Н.А., воспитатель  МБДОУ №6, г. Конаково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1"/>
            <a:ext cx="1770583" cy="14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00" y="2045012"/>
            <a:ext cx="102941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27448"/>
            <a:ext cx="11160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42542"/>
            <a:ext cx="1469867" cy="16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8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78" y="1166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Игровая ситуация «Построим паровоз для лошадки»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7" y="648628"/>
            <a:ext cx="2250276" cy="12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648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Загудел паровоз</a:t>
            </a:r>
          </a:p>
          <a:p>
            <a:r>
              <a:rPr lang="ru-RU" dirty="0"/>
              <a:t>И вагончики повез</a:t>
            </a:r>
          </a:p>
          <a:p>
            <a:r>
              <a:rPr lang="ru-RU" dirty="0"/>
              <a:t>Чох-чох, чу-чу!</a:t>
            </a:r>
          </a:p>
          <a:p>
            <a:r>
              <a:rPr lang="ru-RU" dirty="0"/>
              <a:t>Я лошадку (собачку)прокачу!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0515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Игровая ситуация «Одень мишку на прогулку»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7" y="2473911"/>
            <a:ext cx="2086010" cy="15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7560" y="263691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рубашку сшила мишке, </a:t>
            </a:r>
          </a:p>
          <a:p>
            <a:r>
              <a:rPr lang="ru-RU" dirty="0"/>
              <a:t>Я сошью ему штанишки.</a:t>
            </a:r>
          </a:p>
          <a:p>
            <a:r>
              <a:rPr lang="ru-RU" dirty="0"/>
              <a:t>Будет мишка наш  гулять,</a:t>
            </a:r>
          </a:p>
          <a:p>
            <a:r>
              <a:rPr lang="ru-RU" dirty="0"/>
              <a:t>В лесу шишки собирать.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44371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Игровая ситуация «Построим домики для зверей»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7" y="5013177"/>
            <a:ext cx="22985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518885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построим красный (синий) дом</a:t>
            </a:r>
          </a:p>
          <a:p>
            <a:r>
              <a:rPr lang="ru-RU" dirty="0"/>
              <a:t>Жить уютно будет в нем.</a:t>
            </a:r>
          </a:p>
          <a:p>
            <a:r>
              <a:rPr lang="ru-RU" dirty="0"/>
              <a:t>Пригласим сюда зверей,</a:t>
            </a:r>
          </a:p>
          <a:p>
            <a:r>
              <a:rPr lang="ru-RU" dirty="0"/>
              <a:t>Будет вместе веселей!</a:t>
            </a:r>
          </a:p>
        </p:txBody>
      </p:sp>
    </p:spTree>
    <p:extLst>
      <p:ext uri="{BB962C8B-B14F-4D97-AF65-F5344CB8AC3E}">
        <p14:creationId xmlns:p14="http://schemas.microsoft.com/office/powerpoint/2010/main" val="368314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727" y="1073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Игровая ситуация «Построим дорожки для игрушек»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6" y="502504"/>
            <a:ext cx="1984481" cy="148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20688"/>
            <a:ext cx="534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дорожкам мы идем</a:t>
            </a:r>
          </a:p>
          <a:p>
            <a:r>
              <a:rPr lang="ru-RU" dirty="0"/>
              <a:t>Никогда не устаем.</a:t>
            </a:r>
          </a:p>
          <a:p>
            <a:r>
              <a:rPr lang="ru-RU" dirty="0"/>
              <a:t>А дорожки разные: желтые, зеленые, синие и красные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380" y="22768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Игровая ситуация «Поможем рыбкам найти домики»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4" y="2738151"/>
            <a:ext cx="2337362" cy="131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283488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Рыбки плавали в пруду</a:t>
            </a:r>
          </a:p>
          <a:p>
            <a:r>
              <a:rPr lang="ru-RU" dirty="0"/>
              <a:t>Не поймаешь ни одну</a:t>
            </a:r>
          </a:p>
          <a:p>
            <a:r>
              <a:rPr lang="ru-RU" dirty="0"/>
              <a:t>Мы сейчас с тобой вдвоем</a:t>
            </a:r>
          </a:p>
          <a:p>
            <a:r>
              <a:rPr lang="ru-RU" dirty="0"/>
              <a:t>Рыбкам  домики найдем.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340349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Игровая ситуация «Найди домик для снежинки»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6" y="4941168"/>
            <a:ext cx="19164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50809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неба падают пушинки</a:t>
            </a:r>
          </a:p>
          <a:p>
            <a:r>
              <a:rPr lang="ru-RU" dirty="0"/>
              <a:t>Разноцветные снежинки!</a:t>
            </a:r>
          </a:p>
          <a:p>
            <a:r>
              <a:rPr lang="ru-RU" dirty="0"/>
              <a:t>Кружатся, летят, летят</a:t>
            </a:r>
          </a:p>
          <a:p>
            <a:r>
              <a:rPr lang="ru-RU" dirty="0"/>
              <a:t>Домик свой найти хотят</a:t>
            </a:r>
          </a:p>
        </p:txBody>
      </p:sp>
    </p:spTree>
    <p:extLst>
      <p:ext uri="{BB962C8B-B14F-4D97-AF65-F5344CB8AC3E}">
        <p14:creationId xmlns:p14="http://schemas.microsoft.com/office/powerpoint/2010/main" val="221014781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</TotalTime>
  <Words>168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Познавательное развитие               Сенсорика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2016-02-07T19:30:31Z</dcterms:created>
  <dcterms:modified xsi:type="dcterms:W3CDTF">2016-02-07T19:44:16Z</dcterms:modified>
</cp:coreProperties>
</file>