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27B1-D104-4D55-9ECE-8B0257EEAFC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8B22F-0214-468E-9721-7DC03482F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27B1-D104-4D55-9ECE-8B0257EEAFC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B22F-0214-468E-9721-7DC03482F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27B1-D104-4D55-9ECE-8B0257EEAFC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B22F-0214-468E-9721-7DC03482F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6227B1-D104-4D55-9ECE-8B0257EEAFC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588B22F-0214-468E-9721-7DC03482F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27B1-D104-4D55-9ECE-8B0257EEAFC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B22F-0214-468E-9721-7DC03482F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27B1-D104-4D55-9ECE-8B0257EEAFC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B22F-0214-468E-9721-7DC03482F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B22F-0214-468E-9721-7DC03482F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27B1-D104-4D55-9ECE-8B0257EEAFC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27B1-D104-4D55-9ECE-8B0257EEAFC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B22F-0214-468E-9721-7DC03482F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27B1-D104-4D55-9ECE-8B0257EEAFC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B22F-0214-468E-9721-7DC03482F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6227B1-D104-4D55-9ECE-8B0257EEAFC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88B22F-0214-468E-9721-7DC03482F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27B1-D104-4D55-9ECE-8B0257EEAFC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8B22F-0214-468E-9721-7DC03482F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6227B1-D104-4D55-9ECE-8B0257EEAFC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588B22F-0214-468E-9721-7DC03482F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6624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Наша армия родная!</a:t>
            </a:r>
            <a:endParaRPr lang="ru-RU" sz="5400" dirty="0"/>
          </a:p>
        </p:txBody>
      </p:sp>
      <p:pic>
        <p:nvPicPr>
          <p:cNvPr id="3" name="Рисунок 2" descr="C:\Users\dns-dns\Documents\Bluetooth\Share\1425996558_078033_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20516"/>
            <a:ext cx="5346324" cy="350868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372200" y="5373216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Солод Т.А.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Вооруженные силы России: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763688" y="1268760"/>
            <a:ext cx="720080" cy="432048"/>
          </a:xfrm>
          <a:prstGeom prst="straightConnector1">
            <a:avLst/>
          </a:prstGeom>
          <a:ln w="28575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79512" y="1916832"/>
            <a:ext cx="1584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Сухопутные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войска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987824" y="1196752"/>
            <a:ext cx="648072" cy="720080"/>
          </a:xfrm>
          <a:prstGeom prst="straightConnector1">
            <a:avLst/>
          </a:prstGeom>
          <a:ln w="28575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19672" y="1931570"/>
            <a:ext cx="23042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Военно-воздушные силы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148064" y="1196752"/>
            <a:ext cx="1008112" cy="648072"/>
          </a:xfrm>
          <a:prstGeom prst="straightConnector1">
            <a:avLst/>
          </a:prstGeom>
          <a:ln w="28575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652120" y="1893815"/>
            <a:ext cx="20882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Военно-морской флот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6804248" y="1268760"/>
            <a:ext cx="720080" cy="432048"/>
          </a:xfrm>
          <a:prstGeom prst="straightConnector1">
            <a:avLst/>
          </a:prstGeom>
          <a:ln w="28575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524328" y="1798596"/>
            <a:ext cx="16196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Космические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войска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4499992" y="1268760"/>
            <a:ext cx="72008" cy="1728192"/>
          </a:xfrm>
          <a:prstGeom prst="straightConnector1">
            <a:avLst/>
          </a:prstGeom>
          <a:ln w="28575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563888" y="2722247"/>
            <a:ext cx="25922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Воздушно-десантные войска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://ds126.centerstart.ru/sites/default/files/u13/vdv_1_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933056"/>
            <a:ext cx="1977008" cy="1977008"/>
          </a:xfrm>
          <a:prstGeom prst="rect">
            <a:avLst/>
          </a:prstGeom>
          <a:noFill/>
        </p:spPr>
      </p:pic>
      <p:pic>
        <p:nvPicPr>
          <p:cNvPr id="1032" name="Picture 8" descr="http://forma-odezhda.ru/image/data/misc/i/gallery/19663/463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708920"/>
            <a:ext cx="1582688" cy="1745612"/>
          </a:xfrm>
          <a:prstGeom prst="rect">
            <a:avLst/>
          </a:prstGeom>
          <a:noFill/>
        </p:spPr>
      </p:pic>
      <p:pic>
        <p:nvPicPr>
          <p:cNvPr id="1034" name="Picture 10" descr="http://www.zolotnit.ru/images/catalogue/shevrony-nashivki-fsin/armejskij-shevron-vs-rf-starogo-obraz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08920"/>
            <a:ext cx="1584176" cy="1584176"/>
          </a:xfrm>
          <a:prstGeom prst="rect">
            <a:avLst/>
          </a:prstGeom>
          <a:noFill/>
        </p:spPr>
      </p:pic>
      <p:pic>
        <p:nvPicPr>
          <p:cNvPr id="1036" name="Picture 12" descr="http://belarmy.by/wp-content/uploads/2011/07/15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2492896"/>
            <a:ext cx="1440160" cy="1440160"/>
          </a:xfrm>
          <a:prstGeom prst="rect">
            <a:avLst/>
          </a:prstGeom>
          <a:noFill/>
        </p:spPr>
      </p:pic>
      <p:pic>
        <p:nvPicPr>
          <p:cNvPr id="1040" name="Picture 16" descr="http://www.arms-expo.ru/im.xp/0490520520520530530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2708920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Военные профессии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cs416926.vk.me/v416926697/1d47/oiYhry_WYR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2538308" cy="1872208"/>
          </a:xfrm>
          <a:prstGeom prst="rect">
            <a:avLst/>
          </a:prstGeom>
          <a:noFill/>
        </p:spPr>
      </p:pic>
      <p:pic>
        <p:nvPicPr>
          <p:cNvPr id="15364" name="Picture 4" descr="http://mil.ru/images/military/military/photo/110926_scorpiu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749" y="2691900"/>
            <a:ext cx="2867395" cy="2033244"/>
          </a:xfrm>
          <a:prstGeom prst="rect">
            <a:avLst/>
          </a:prstGeom>
          <a:noFill/>
        </p:spPr>
      </p:pic>
      <p:pic>
        <p:nvPicPr>
          <p:cNvPr id="15366" name="Picture 6" descr="http://mir24.tv/media/images/uploaded/inner81145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700807"/>
            <a:ext cx="2520280" cy="1877481"/>
          </a:xfrm>
          <a:prstGeom prst="rect">
            <a:avLst/>
          </a:prstGeom>
          <a:noFill/>
        </p:spPr>
      </p:pic>
      <p:pic>
        <p:nvPicPr>
          <p:cNvPr id="15368" name="Picture 8" descr="http://img-news.vl.ru/i/news/add_files/big1379671_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485" y="4426095"/>
            <a:ext cx="2448272" cy="1872208"/>
          </a:xfrm>
          <a:prstGeom prst="rect">
            <a:avLst/>
          </a:prstGeom>
          <a:noFill/>
        </p:spPr>
      </p:pic>
      <p:pic>
        <p:nvPicPr>
          <p:cNvPr id="15370" name="Picture 10" descr="http://vpk.name/file/img/Barer-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509120"/>
            <a:ext cx="2509201" cy="187220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491880" y="2204864"/>
            <a:ext cx="194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Моряки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1196752"/>
            <a:ext cx="1728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Танкисты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9553" y="3933056"/>
            <a:ext cx="2016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Летчики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28184" y="1196752"/>
            <a:ext cx="2088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Космонавты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4005064"/>
            <a:ext cx="2520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Связисты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Военно-морской флот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cdn13.img22.ria.ru/images/91356/83/913568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600400" cy="2285054"/>
          </a:xfrm>
          <a:prstGeom prst="rect">
            <a:avLst/>
          </a:prstGeom>
          <a:noFill/>
        </p:spPr>
      </p:pic>
      <p:pic>
        <p:nvPicPr>
          <p:cNvPr id="16390" name="Picture 6" descr="http://концептуал.рф/uploads/media/illustration/1790/i605_5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270349" cy="2232248"/>
          </a:xfrm>
          <a:prstGeom prst="rect">
            <a:avLst/>
          </a:prstGeom>
          <a:noFill/>
        </p:spPr>
      </p:pic>
      <p:pic>
        <p:nvPicPr>
          <p:cNvPr id="16392" name="Picture 8" descr="http://k-politika.ru/wp-content/uploads/2015/12/%D0%B1%D0%BE%D1%80%D0%B5%D0%B9-%D0%B2%D0%BC%D1%84-%D1%80%D1%84-%D1%84%D0%BB%D0%BE%D1%82-415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077072"/>
            <a:ext cx="3393090" cy="2452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Военно-воздушные силы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100letvvs.ru/img/stolet/006/005/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960440" cy="2592288"/>
          </a:xfrm>
          <a:prstGeom prst="rect">
            <a:avLst/>
          </a:prstGeom>
          <a:noFill/>
        </p:spPr>
      </p:pic>
      <p:pic>
        <p:nvPicPr>
          <p:cNvPr id="17412" name="Picture 4" descr="http://aviapanorama.ru/wp-content/uploads/2012/12/pilot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3890122" cy="2592288"/>
          </a:xfrm>
          <a:prstGeom prst="rect">
            <a:avLst/>
          </a:prstGeom>
          <a:noFill/>
        </p:spPr>
      </p:pic>
      <p:pic>
        <p:nvPicPr>
          <p:cNvPr id="17414" name="Picture 6" descr="http://www.airaces.ru/images/news/armycopter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221088"/>
            <a:ext cx="4046731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Сухопутные войска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://cdn14.img22.ria.ru/images/76120/17/761201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672408" cy="2376264"/>
          </a:xfrm>
          <a:prstGeom prst="rect">
            <a:avLst/>
          </a:prstGeom>
          <a:noFill/>
        </p:spPr>
      </p:pic>
      <p:pic>
        <p:nvPicPr>
          <p:cNvPr id="18438" name="Picture 6" descr="https://icdn.lenta.ru/images/0000/0048/000000480433/pic_1358356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3"/>
            <a:ext cx="3600400" cy="2376264"/>
          </a:xfrm>
          <a:prstGeom prst="rect">
            <a:avLst/>
          </a:prstGeom>
          <a:noFill/>
        </p:spPr>
      </p:pic>
      <p:pic>
        <p:nvPicPr>
          <p:cNvPr id="18442" name="Picture 10" descr="http://structure.mil.ru/images/military/military/photo/1000uc_kolomna-2013-3-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221088"/>
            <a:ext cx="3600401" cy="2264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Воздушно-десантные войска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sdrvdv.ru/wp-content/uploads/2013/04/img_s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96752"/>
            <a:ext cx="4075404" cy="2664296"/>
          </a:xfrm>
          <a:prstGeom prst="rect">
            <a:avLst/>
          </a:prstGeom>
          <a:noFill/>
        </p:spPr>
      </p:pic>
      <p:pic>
        <p:nvPicPr>
          <p:cNvPr id="19460" name="Picture 4" descr="http://img15.nnm.me/0/5/0/f/b/5b2af02df3c5bfccce584ba21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77072"/>
            <a:ext cx="3816424" cy="2448272"/>
          </a:xfrm>
          <a:prstGeom prst="rect">
            <a:avLst/>
          </a:prstGeom>
          <a:noFill/>
        </p:spPr>
      </p:pic>
      <p:pic>
        <p:nvPicPr>
          <p:cNvPr id="19462" name="Picture 6" descr="http://sdelanounas.ru/images/img/a/w/aW1nLTIwMDctMDkucGhvdG9zaWdodC5ydS8wMy8yMjgxNjU3LmpwZw==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77072"/>
            <a:ext cx="359896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Космические войска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://mpsh.ru/uploads/posts/2015-06/1434445029_v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4208384" cy="2982692"/>
          </a:xfrm>
          <a:prstGeom prst="rect">
            <a:avLst/>
          </a:prstGeom>
          <a:noFill/>
        </p:spPr>
      </p:pic>
      <p:pic>
        <p:nvPicPr>
          <p:cNvPr id="20486" name="Picture 6" descr="http://enziklopedyatamady.ru/wp-content/uploads/2013/09/%D0%94%D0%B5%D0%BD%D1%8C%20%D0%BA%D0%BE%D1%81%D0%BC%D0%B8%D1%87%D0%B5%D1%81%D0%BA%D0%B8%D1%85%20%D0%B2%D0%BE%D0%B9%D1%81%D0%BA%20%D0%A0%D0%BE%D1%81%D1%81%D0%B8%D0%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852936"/>
            <a:ext cx="4040028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165</TotalTime>
  <Words>47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Слайд 1</vt:lpstr>
      <vt:lpstr>Вооруженные силы России:</vt:lpstr>
      <vt:lpstr>Военные профессии</vt:lpstr>
      <vt:lpstr>Военно-морской флот</vt:lpstr>
      <vt:lpstr>Военно-воздушные силы</vt:lpstr>
      <vt:lpstr>Сухопутные войска</vt:lpstr>
      <vt:lpstr>Воздушно-десантные войска</vt:lpstr>
      <vt:lpstr>Космические войска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dns-dns</dc:creator>
  <cp:lastModifiedBy>dns-dns</cp:lastModifiedBy>
  <cp:revision>26</cp:revision>
  <dcterms:created xsi:type="dcterms:W3CDTF">2016-02-07T17:15:04Z</dcterms:created>
  <dcterms:modified xsi:type="dcterms:W3CDTF">2016-02-07T20:09:21Z</dcterms:modified>
</cp:coreProperties>
</file>