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57" r:id="rId12"/>
    <p:sldId id="264" r:id="rId13"/>
    <p:sldId id="269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756A-D7A8-4B23-8C2B-31773116D09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E8BD-E9DF-4882-9C81-B77650D4B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C78B-2E6C-4BB5-87CB-3AB92D4DFC7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99AC-37E1-4E7E-98FF-12D3818D2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7C90-01DF-4541-8A59-701DD7C4434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4245-0435-4F07-8BF8-AE11C67F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6FF1-80BA-4193-A581-B6FE5F35798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D8FF-469B-4DD8-80B0-CAEC8EC84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EFE6-C7C0-436F-BB0F-3576684945F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F90F-EE1C-4C72-94D1-E8095C45E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C71D-37A6-46B6-BA1C-777B6DED246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8EA9-8C02-4007-9554-CE0215A6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1907-E388-4AD7-BF45-125217DC572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4F24-EDA1-4A40-8E65-6D35AAD8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F741-70CC-41B3-9657-7C83CA590D1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8BCE-9A99-4EC9-B247-6A8FB946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539D-D938-4A6D-8117-DDB0462DB14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A7C9-86C3-4F2F-975E-746A7B23A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1D42-A8E8-4DEA-844C-DE2FC012089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0BD-380B-4C46-BFC5-8C277FA9C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D345-C219-4472-A497-3EFD9B94769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A685-F088-4AFF-A19D-67E8B6BD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A5ECB-5236-4E62-B13D-ADA7DD112FC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91A88-3C7C-4173-8C55-3F9717D4D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n.ru/" TargetMode="External"/><Relationship Id="rId2" Type="http://schemas.openxmlformats.org/officeDocument/2006/relationships/hyperlink" Target="http://www.sunhome.ru/journ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bus.com/zdorov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85813" y="642938"/>
            <a:ext cx="7815262" cy="1600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исследовательская работа</a:t>
            </a:r>
            <a:r>
              <a:rPr lang="ru-RU" sz="4800" smtClean="0">
                <a:solidFill>
                  <a:srgbClr val="7030A0"/>
                </a:solidFill>
                <a:latin typeface="BeeskneesCTT" pitchFamily="2" charset="0"/>
              </a:rPr>
              <a:t/>
            </a:r>
            <a:br>
              <a:rPr lang="ru-RU" sz="4800" smtClean="0">
                <a:solidFill>
                  <a:srgbClr val="7030A0"/>
                </a:solidFill>
                <a:latin typeface="BeeskneesCTT" pitchFamily="2" charset="0"/>
              </a:rPr>
            </a:br>
            <a:r>
              <a:rPr lang="ru-RU" sz="4800" smtClean="0">
                <a:solidFill>
                  <a:srgbClr val="7030A0"/>
                </a:solidFill>
                <a:latin typeface="BeeskneesCTT" pitchFamily="2" charset="0"/>
              </a:rPr>
              <a:t>Он зевает… Я зеваю?! </a:t>
            </a:r>
            <a:br>
              <a:rPr lang="ru-RU" sz="4800" smtClean="0">
                <a:solidFill>
                  <a:srgbClr val="7030A0"/>
                </a:solidFill>
                <a:latin typeface="BeeskneesCTT" pitchFamily="2" charset="0"/>
              </a:rPr>
            </a:br>
            <a:r>
              <a:rPr lang="ru-RU" sz="4800" smtClean="0">
                <a:solidFill>
                  <a:srgbClr val="7030A0"/>
                </a:solidFill>
                <a:latin typeface="BeeskneesCTT" pitchFamily="2" charset="0"/>
              </a:rPr>
              <a:t>Мы зеваем!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13" y="3786188"/>
            <a:ext cx="5786437" cy="1357312"/>
          </a:xfrm>
        </p:spPr>
        <p:txBody>
          <a:bodyPr/>
          <a:lstStyle/>
          <a:p>
            <a:pPr lvl="2" algn="l" eaLnBrk="1" hangingPunct="1"/>
            <a:r>
              <a:rPr lang="ru-RU" sz="2000" smtClean="0">
                <a:solidFill>
                  <a:srgbClr val="002060"/>
                </a:solidFill>
              </a:rPr>
              <a:t>Выполнили: ученики 1 «А» класса МБОУ «Зыковской СОШ» Гуринович Полина, Ковешников Илья</a:t>
            </a:r>
          </a:p>
          <a:p>
            <a:pPr lvl="2" algn="l" eaLnBrk="1" hangingPunct="1"/>
            <a:r>
              <a:rPr lang="ru-RU" sz="2000" smtClean="0">
                <a:solidFill>
                  <a:srgbClr val="002060"/>
                </a:solidFill>
              </a:rPr>
              <a:t>Руководитель проекта: А.Р. Дудкина</a:t>
            </a:r>
          </a:p>
          <a:p>
            <a:pPr lvl="2" algn="l" eaLnBrk="1" hangingPunct="1"/>
            <a:r>
              <a:rPr lang="ru-RU" sz="2000" smtClean="0">
                <a:solidFill>
                  <a:srgbClr val="002060"/>
                </a:solidFill>
              </a:rPr>
              <a:t>учитель начальных классов</a:t>
            </a:r>
          </a:p>
        </p:txBody>
      </p:sp>
      <p:pic>
        <p:nvPicPr>
          <p:cNvPr id="4100" name="Picture 2" descr="C:\Users\Захар\Desktop\11_07_2013 19-13-15_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8144">
            <a:off x="357188" y="2428875"/>
            <a:ext cx="30384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Заразительность зевоты</a:t>
            </a:r>
          </a:p>
        </p:txBody>
      </p:sp>
      <p:pic>
        <p:nvPicPr>
          <p:cNvPr id="13315" name="Shape 150"/>
          <p:cNvPicPr preferRelativeResize="0"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1643063"/>
            <a:ext cx="3133725" cy="2862262"/>
          </a:xfrm>
        </p:spPr>
      </p:pic>
      <p:pic>
        <p:nvPicPr>
          <p:cNvPr id="13316" name="Рисунок 4" descr="imagesCA4OQE9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643063"/>
            <a:ext cx="30003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Результаты опроса: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026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опроса первоклассников нашей школы</a:t>
            </a:r>
            <a:endParaRPr lang="ru-RU" dirty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050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ОПЫТ С РИСУНКОМ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15 из 19 человек не удержались от зевоты</a:t>
            </a:r>
          </a:p>
        </p:txBody>
      </p:sp>
      <p:pic>
        <p:nvPicPr>
          <p:cNvPr id="4" name="Рисунок 3" descr="фото0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22034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00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143250"/>
            <a:ext cx="22209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00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14563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005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357563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7200" b="1" smtClean="0"/>
              <a:t>ВЫВОД: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66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ЗЕВОТА – </a:t>
            </a:r>
            <a: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			</a:t>
            </a:r>
            <a: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ЭТО ПОЛЕЗНЫЙ </a:t>
            </a:r>
            <a:b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		</a:t>
            </a:r>
            <a: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И НУЖНЫЙ ЧЕЛОВЕКУ </a:t>
            </a:r>
            <a:r>
              <a:rPr lang="ru-RU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		</a:t>
            </a:r>
            <a: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ФИЗИОЛОГИЧЕСКИЙ </a:t>
            </a:r>
            <a:r>
              <a:rPr lang="ru-RU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			</a:t>
            </a:r>
            <a:r>
              <a:rPr lang="en-US" sz="4000" smtClean="0">
                <a:solidFill>
                  <a:srgbClr val="00007B"/>
                </a:solidFill>
                <a:latin typeface="Arial" charset="0"/>
                <a:cs typeface="Arial" charset="0"/>
                <a:sym typeface="Arial" charset="0"/>
              </a:rPr>
              <a:t>ПРОЦЕСС</a:t>
            </a:r>
            <a:endParaRPr lang="ru-RU" sz="4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Материалы: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Энциклопедический справочник медицины и здоровья. – М.: Русское энциклопедическое товарищество; ОЛМА –ПРЕСС, 2005</a:t>
            </a:r>
          </a:p>
          <a:p>
            <a:pPr>
              <a:defRPr/>
            </a:pPr>
            <a:r>
              <a:rPr lang="ru-RU" sz="1800" dirty="0" smtClean="0"/>
              <a:t>«Эрудит» детская энциклопедия для самых умных.</a:t>
            </a:r>
          </a:p>
          <a:p>
            <a:pPr>
              <a:defRPr/>
            </a:pPr>
            <a:r>
              <a:rPr lang="ru-RU" sz="1800" dirty="0" smtClean="0"/>
              <a:t>Новая детская энциклопедия» издательство «</a:t>
            </a:r>
            <a:r>
              <a:rPr lang="ru-RU" sz="1800" dirty="0" err="1" smtClean="0"/>
              <a:t>Росмэн</a:t>
            </a:r>
            <a:r>
              <a:rPr lang="ru-RU" sz="1800" dirty="0" smtClean="0"/>
              <a:t>» авторы: </a:t>
            </a:r>
            <a:r>
              <a:rPr lang="ru-RU" sz="1800" dirty="0" err="1" smtClean="0"/>
              <a:t>Фелисити</a:t>
            </a:r>
            <a:r>
              <a:rPr lang="ru-RU" sz="1800" dirty="0" smtClean="0"/>
              <a:t> Брукс, </a:t>
            </a:r>
            <a:r>
              <a:rPr lang="ru-RU" sz="1800" dirty="0" err="1" smtClean="0"/>
              <a:t>Фиона</a:t>
            </a:r>
            <a:r>
              <a:rPr lang="ru-RU" sz="1800" dirty="0" smtClean="0"/>
              <a:t> </a:t>
            </a:r>
            <a:r>
              <a:rPr lang="ru-RU" sz="1800" dirty="0" err="1" smtClean="0"/>
              <a:t>Чандлер</a:t>
            </a:r>
            <a:r>
              <a:rPr lang="ru-RU" sz="1800" dirty="0" smtClean="0"/>
              <a:t>, Филипп Кларк, Анна </a:t>
            </a:r>
            <a:r>
              <a:rPr lang="ru-RU" sz="1800" dirty="0" err="1" smtClean="0"/>
              <a:t>Клэйборн</a:t>
            </a:r>
            <a:r>
              <a:rPr lang="ru-RU" sz="1800" dirty="0" smtClean="0"/>
              <a:t>, Лиз </a:t>
            </a:r>
            <a:r>
              <a:rPr lang="ru-RU" sz="1800" dirty="0" err="1" smtClean="0"/>
              <a:t>Дэлби</a:t>
            </a:r>
            <a:r>
              <a:rPr lang="ru-RU" sz="1800" dirty="0" smtClean="0"/>
              <a:t>. </a:t>
            </a:r>
          </a:p>
          <a:p>
            <a:pPr>
              <a:defRPr/>
            </a:pPr>
            <a:r>
              <a:rPr lang="ru-RU" sz="1800" dirty="0" smtClean="0"/>
              <a:t>«100 Великих легенд и мифов мира» автор - Михаил </a:t>
            </a:r>
            <a:r>
              <a:rPr lang="ru-RU" sz="1800" dirty="0" err="1" smtClean="0"/>
              <a:t>Кубеев</a:t>
            </a:r>
            <a:r>
              <a:rPr lang="ru-RU" sz="1800" dirty="0" smtClean="0"/>
              <a:t> </a:t>
            </a:r>
          </a:p>
          <a:p>
            <a:pPr>
              <a:defRPr/>
            </a:pPr>
            <a:r>
              <a:rPr lang="ru-RU" sz="1800" dirty="0" smtClean="0"/>
              <a:t>Большая медицинская энциклопедия. </a:t>
            </a:r>
          </a:p>
          <a:p>
            <a:pPr>
              <a:defRPr/>
            </a:pPr>
            <a:r>
              <a:rPr lang="ru-RU" sz="1800" dirty="0" smtClean="0"/>
              <a:t>Интернет сайты:</a:t>
            </a:r>
          </a:p>
          <a:p>
            <a:pPr>
              <a:defRPr/>
            </a:pPr>
            <a:r>
              <a:rPr lang="ru-RU" sz="1800" dirty="0" smtClean="0"/>
              <a:t>- "</a:t>
            </a:r>
            <a:r>
              <a:rPr lang="ru-RU" sz="1800" dirty="0" err="1" smtClean="0"/>
              <a:t>Зевание.ком</a:t>
            </a:r>
            <a:r>
              <a:rPr lang="ru-RU" sz="1800" dirty="0" smtClean="0"/>
              <a:t>" /</a:t>
            </a:r>
            <a:r>
              <a:rPr lang="en-US" sz="1800" dirty="0" err="1" smtClean="0"/>
              <a:t>baillement</a:t>
            </a:r>
            <a:r>
              <a:rPr lang="ru-RU" sz="1800" dirty="0" smtClean="0"/>
              <a:t>.</a:t>
            </a:r>
            <a:r>
              <a:rPr lang="en-US" sz="1800" dirty="0" smtClean="0"/>
              <a:t>com</a:t>
            </a:r>
            <a:r>
              <a:rPr lang="ru-RU" sz="1800" dirty="0" smtClean="0"/>
              <a:t>/</a:t>
            </a:r>
          </a:p>
          <a:p>
            <a:pPr>
              <a:defRPr/>
            </a:pPr>
            <a:r>
              <a:rPr lang="ru-RU" sz="1800" dirty="0" smtClean="0"/>
              <a:t>- </a:t>
            </a:r>
            <a:r>
              <a:rPr lang="en-US" sz="1800" u="sng" dirty="0" smtClean="0">
                <a:hlinkClick r:id="rId2"/>
              </a:rPr>
              <a:t>www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sunhome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ru</a:t>
            </a:r>
            <a:r>
              <a:rPr lang="ru-RU" sz="1800" u="sng" dirty="0" smtClean="0">
                <a:hlinkClick r:id="rId2"/>
              </a:rPr>
              <a:t>/</a:t>
            </a:r>
            <a:r>
              <a:rPr lang="en-US" sz="1800" u="sng" dirty="0" smtClean="0">
                <a:hlinkClick r:id="rId2"/>
              </a:rPr>
              <a:t>journal</a:t>
            </a:r>
            <a:r>
              <a:rPr lang="ru-RU" sz="1800" u="sng" dirty="0" smtClean="0">
                <a:hlinkClick r:id="rId2"/>
              </a:rPr>
              <a:t>/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- </a:t>
            </a:r>
            <a:r>
              <a:rPr lang="en-US" sz="1800" u="sng" dirty="0" smtClean="0">
                <a:hlinkClick r:id="rId3"/>
              </a:rPr>
              <a:t>www.genon.ru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- shkolazhizni.ru/archive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- </a:t>
            </a:r>
            <a:r>
              <a:rPr lang="en-US" sz="1800" u="sng" dirty="0" smtClean="0">
                <a:hlinkClick r:id="rId4"/>
              </a:rPr>
              <a:t>www.mobus.com/zdorove/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 </a:t>
            </a:r>
          </a:p>
          <a:p>
            <a:pPr marL="381000" indent="-190500"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Выяснить, в чем польза зевания и почему зевота заразительна. 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643188"/>
            <a:ext cx="34528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yawning_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0"/>
            <a:ext cx="39719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2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</a:rPr>
              <a:t>Гипотеза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/>
              <a:t>Человек зевает, когда хочет спать и зевота заразительна.</a:t>
            </a:r>
          </a:p>
          <a:p>
            <a:pPr algn="ctr">
              <a:buFont typeface="Arial" charset="0"/>
              <a:buNone/>
            </a:pPr>
            <a:endParaRPr lang="ru-RU" sz="4000" b="1" smtClean="0"/>
          </a:p>
          <a:p>
            <a:pPr algn="ctr">
              <a:buFont typeface="Arial" charset="0"/>
              <a:buNone/>
            </a:pPr>
            <a:r>
              <a:rPr lang="ru-RU" sz="3600" b="1" smtClean="0"/>
              <a:t> </a:t>
            </a:r>
          </a:p>
          <a:p>
            <a:pPr algn="ctr">
              <a:buFont typeface="Arial" charset="0"/>
              <a:buNone/>
            </a:pPr>
            <a:endParaRPr lang="ru-RU" sz="3600" b="1" smtClean="0"/>
          </a:p>
        </p:txBody>
      </p:sp>
      <p:pic>
        <p:nvPicPr>
          <p:cNvPr id="6148" name="Рисунок 3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286125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untitled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71813"/>
            <a:ext cx="292893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imagesCAW2PD5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314735">
            <a:off x="588963" y="719138"/>
            <a:ext cx="3667125" cy="2286000"/>
          </a:xfrm>
        </p:spPr>
      </p:pic>
      <p:pic>
        <p:nvPicPr>
          <p:cNvPr id="7171" name="Рисунок 4" descr="untitled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85813"/>
            <a:ext cx="343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untitled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8357">
            <a:off x="1303338" y="3475038"/>
            <a:ext cx="31273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untitl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4871">
            <a:off x="4865688" y="3481388"/>
            <a:ext cx="32861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imagesCAT019I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14438"/>
            <a:ext cx="2997200" cy="4000500"/>
          </a:xfrm>
        </p:spPr>
      </p:pic>
      <p:pic>
        <p:nvPicPr>
          <p:cNvPr id="8195" name="Рисунок 4" descr="untitled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2891">
            <a:off x="4143375" y="1857375"/>
            <a:ext cx="43815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Зевота – важный физиологический процесс.</a:t>
            </a:r>
            <a:endParaRPr lang="ru-RU" dirty="0"/>
          </a:p>
        </p:txBody>
      </p:sp>
      <p:pic>
        <p:nvPicPr>
          <p:cNvPr id="9219" name="Содержимое 3" descr="untitled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857375"/>
            <a:ext cx="3233738" cy="35655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зеваем…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Когда хотим спать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Когда нам не интересно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Когда в помещении душно </a:t>
            </a:r>
          </a:p>
        </p:txBody>
      </p:sp>
      <p:pic>
        <p:nvPicPr>
          <p:cNvPr id="4" name="Рисунок 3" descr="untitled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428750"/>
            <a:ext cx="221456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7fa060a24854dcccc56c762ca7108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181350"/>
            <a:ext cx="24288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ntitled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1716">
            <a:off x="5929313" y="45720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ЗЕВАЕМ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006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Когда наш мозг много работал, перегрелся и устал.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Когда мы просыпаемся утром, наш мозг надо взбодрить, организовать в него приток крови.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Когда нам скучно, хочется спать, но надо сохранять бодрость.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Когда в помещении застоявшийся воздух и не хватает кислорода.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Когда нам предстоит какое-то испытание и надо мобилизовать все свои силы.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При активном вдохе и выдохе (зевоте) происходит охлаждение мозга и насыщение его кислородом</a:t>
            </a:r>
          </a:p>
          <a:p>
            <a:pPr algn="ctr" eaLnBrk="1" hangingPunct="1">
              <a:buFont typeface="Arial" charset="0"/>
              <a:buNone/>
            </a:pPr>
            <a:endParaRPr lang="ru-RU" sz="4400" b="1" smtClean="0">
              <a:solidFill>
                <a:srgbClr val="002060"/>
              </a:solidFill>
            </a:endParaRPr>
          </a:p>
        </p:txBody>
      </p:sp>
      <p:pic>
        <p:nvPicPr>
          <p:cNvPr id="12291" name="Рисунок 3" descr="untitled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429000"/>
            <a:ext cx="39290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279</Words>
  <PresentationFormat>Экран (4:3)</PresentationFormat>
  <Paragraphs>51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BeeskneesCTT</vt:lpstr>
      <vt:lpstr>Тема Office</vt:lpstr>
      <vt:lpstr>Диаграмма Microsoft Office Excel</vt:lpstr>
      <vt:lpstr>исследовательская работа Он зевает… Я зеваю?!  Мы зеваем!</vt:lpstr>
      <vt:lpstr>Цель:</vt:lpstr>
      <vt:lpstr>Гипотеза</vt:lpstr>
      <vt:lpstr>Слайд 4</vt:lpstr>
      <vt:lpstr>Слайд 5</vt:lpstr>
      <vt:lpstr>Зевота – важный физиологический процесс.</vt:lpstr>
      <vt:lpstr>Мы зеваем…</vt:lpstr>
      <vt:lpstr>МЫ ЗЕВАЕМ …</vt:lpstr>
      <vt:lpstr>Слайд 9</vt:lpstr>
      <vt:lpstr>Заразительность зевоты</vt:lpstr>
      <vt:lpstr>Результаты опроса:</vt:lpstr>
      <vt:lpstr>Результаты опроса первоклассников нашей школы</vt:lpstr>
      <vt:lpstr>ОПЫТ С РИСУНКОМ</vt:lpstr>
      <vt:lpstr>ВЫВОД:</vt:lpstr>
      <vt:lpstr>Материалы: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зевает… Я зеваю?!  Мы зеваем!</dc:title>
  <dc:creator>Захар</dc:creator>
  <cp:lastModifiedBy>Захар</cp:lastModifiedBy>
  <cp:revision>17</cp:revision>
  <dcterms:created xsi:type="dcterms:W3CDTF">2014-02-24T21:21:06Z</dcterms:created>
  <dcterms:modified xsi:type="dcterms:W3CDTF">2014-04-13T21:22:20Z</dcterms:modified>
</cp:coreProperties>
</file>