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4660"/>
  </p:normalViewPr>
  <p:slideViewPr>
    <p:cSldViewPr>
      <p:cViewPr>
        <p:scale>
          <a:sx n="82" d="100"/>
          <a:sy n="82" d="100"/>
        </p:scale>
        <p:origin x="-10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2.emf"/><Relationship Id="rId5" Type="http://schemas.openxmlformats.org/officeDocument/2006/relationships/image" Target="../media/image5.jpeg"/><Relationship Id="rId10" Type="http://schemas.openxmlformats.org/officeDocument/2006/relationships/package" Target="../embeddings/Microsoft_PowerPoint_Presentation1.pptx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93743096_205606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2320724" cy="2409056"/>
          </a:xfrm>
          <a:prstGeom prst="rect">
            <a:avLst/>
          </a:prstGeom>
          <a:noFill/>
        </p:spPr>
      </p:pic>
      <p:pic>
        <p:nvPicPr>
          <p:cNvPr id="5" name="Рисунок 4" descr="39950787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548680"/>
            <a:ext cx="2244083" cy="2244083"/>
          </a:xfrm>
          <a:prstGeom prst="rect">
            <a:avLst/>
          </a:prstGeom>
        </p:spPr>
      </p:pic>
      <p:pic>
        <p:nvPicPr>
          <p:cNvPr id="6" name="Рисунок 5" descr="b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775359"/>
            <a:ext cx="2376264" cy="2605969"/>
          </a:xfrm>
          <a:prstGeom prst="rect">
            <a:avLst/>
          </a:prstGeom>
        </p:spPr>
      </p:pic>
      <p:pic>
        <p:nvPicPr>
          <p:cNvPr id="7" name="Рисунок 6" descr="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1672" y="1484784"/>
            <a:ext cx="2952328" cy="2952328"/>
          </a:xfrm>
          <a:prstGeom prst="rect">
            <a:avLst/>
          </a:prstGeom>
        </p:spPr>
      </p:pic>
      <p:pic>
        <p:nvPicPr>
          <p:cNvPr id="8" name="Рисунок 7" descr="o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4509120"/>
            <a:ext cx="2016144" cy="2016144"/>
          </a:xfrm>
          <a:prstGeom prst="rect">
            <a:avLst/>
          </a:prstGeom>
        </p:spPr>
      </p:pic>
      <p:pic>
        <p:nvPicPr>
          <p:cNvPr id="9" name="Рисунок 8" descr="скачанные файлы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1560" y="3212976"/>
            <a:ext cx="2503165" cy="2503165"/>
          </a:xfrm>
          <a:prstGeom prst="rect">
            <a:avLst/>
          </a:prstGeom>
        </p:spPr>
      </p:pic>
      <p:pic>
        <p:nvPicPr>
          <p:cNvPr id="10" name="Рисунок 9" descr="o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476672"/>
            <a:ext cx="1872208" cy="1872208"/>
          </a:xfrm>
          <a:prstGeom prst="rect">
            <a:avLst/>
          </a:prstGeom>
        </p:spPr>
      </p:pic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0" y="793"/>
          <a:ext cx="9144000" cy="6857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Презентация" r:id="rId10" imgW="4570501" imgH="3427618" progId="PowerPoint.Show.12">
                  <p:embed/>
                </p:oleObj>
              </mc:Choice>
              <mc:Fallback>
                <p:oleObj name="Презентация" r:id="rId10" imgW="4570501" imgH="3427618" progId="PowerPoint.Show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93"/>
                        <a:ext cx="9144000" cy="6857207"/>
                      </a:xfrm>
                      <a:prstGeom prst="rect">
                        <a:avLst/>
                      </a:prstGeom>
                      <a:solidFill>
                        <a:srgbClr val="FF66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988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827584" y="476672"/>
            <a:ext cx="7408333" cy="1401605"/>
          </a:xfrm>
        </p:spPr>
        <p:txBody>
          <a:bodyPr>
            <a:normAutofit fontScale="97500"/>
          </a:bodyPr>
          <a:lstStyle/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Доброта- единственный язык, понимаемый всеми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5" name="Содержимое 3" descr="motivator-133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5328592" cy="47493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gallery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>
                <a:latin typeface="Calibri" pitchFamily="34" charset="0"/>
              </a:rPr>
              <a:t/>
            </a:r>
            <a:br>
              <a:rPr lang="ru-RU" altLang="ru-RU" dirty="0">
                <a:latin typeface="Calibri" pitchFamily="34" charset="0"/>
              </a:rPr>
            </a:br>
            <a:r>
              <a:rPr lang="ru-RU" altLang="ru-RU" dirty="0" smtClean="0">
                <a:latin typeface="Calibri" pitchFamily="34" charset="0"/>
              </a:rPr>
              <a:t/>
            </a:r>
            <a:br>
              <a:rPr lang="ru-RU" altLang="ru-RU" dirty="0" smtClean="0">
                <a:latin typeface="Calibri" pitchFamily="34" charset="0"/>
              </a:rPr>
            </a:br>
            <a:r>
              <a:rPr lang="ru-RU" altLang="ru-RU" sz="40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Быть добрым чрезвычайно приятно!</a:t>
            </a:r>
            <a:endParaRPr lang="ru-RU" altLang="ru-RU" sz="4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500062"/>
            <a:ext cx="8229600" cy="1128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alt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alt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alt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alt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alt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alt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alt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ru-RU" alt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/>
            </a:r>
            <a:br>
              <a:rPr kumimoji="0" lang="ru-RU" alt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endParaRPr kumimoji="0" lang="ru-RU" altLang="ru-RU" sz="123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Содержимое 3" descr="motivator-2750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3279" r="2632" b="14754"/>
          <a:stretch>
            <a:fillRect/>
          </a:stretch>
        </p:blipFill>
        <p:spPr>
          <a:xfrm>
            <a:off x="251520" y="2276872"/>
            <a:ext cx="6194278" cy="42752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gallery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2060848"/>
            <a:ext cx="756084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dirty="0" smtClean="0">
                <a:solidFill>
                  <a:srgbClr val="0070C0"/>
                </a:solidFill>
                <a:latin typeface="Calibri" pitchFamily="34" charset="0"/>
              </a:rPr>
              <a:t>Добрый человек </a:t>
            </a:r>
            <a:r>
              <a:rPr lang="ru-RU" altLang="ru-RU" sz="4000" b="1" dirty="0" smtClean="0">
                <a:solidFill>
                  <a:srgbClr val="0070C0"/>
                </a:solidFill>
                <a:latin typeface="Calibri" pitchFamily="34" charset="0"/>
              </a:rPr>
              <a:t>– </a:t>
            </a:r>
          </a:p>
          <a:p>
            <a:r>
              <a:rPr lang="ru-RU" altLang="ru-RU" sz="4000" dirty="0" smtClean="0">
                <a:latin typeface="Calibri" pitchFamily="34" charset="0"/>
              </a:rPr>
              <a:t>делающий добро другим, отзывчивый;</a:t>
            </a:r>
          </a:p>
          <a:p>
            <a:r>
              <a:rPr lang="ru-RU" altLang="ru-RU" sz="4000" dirty="0" smtClean="0">
                <a:latin typeface="Calibri" pitchFamily="34" charset="0"/>
              </a:rPr>
              <a:t>Несущий  благо, добро, благополучие;</a:t>
            </a:r>
          </a:p>
          <a:p>
            <a:r>
              <a:rPr lang="ru-RU" altLang="ru-RU" sz="4000" dirty="0" smtClean="0">
                <a:latin typeface="Calibri" pitchFamily="34" charset="0"/>
              </a:rPr>
              <a:t>Хороший, нравственный;</a:t>
            </a:r>
          </a:p>
          <a:p>
            <a:r>
              <a:rPr lang="ru-RU" altLang="ru-RU" sz="4000" dirty="0" smtClean="0">
                <a:latin typeface="Calibri" pitchFamily="34" charset="0"/>
              </a:rPr>
              <a:t>Безукоризненный, честный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gallery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Пособие мамы\images\p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492897"/>
            <a:ext cx="5202071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868144" y="332656"/>
            <a:ext cx="29523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Настоящая </a:t>
            </a:r>
            <a:r>
              <a:rPr lang="ru-RU" altLang="ru-RU" sz="4400" b="1" dirty="0" smtClean="0">
                <a:solidFill>
                  <a:srgbClr val="0070C0"/>
                </a:solidFill>
                <a:latin typeface="Calibri" pitchFamily="34" charset="0"/>
              </a:rPr>
              <a:t>доброта </a:t>
            </a: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рождается в глубине твоего сердца и начинается с тебя самого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gallery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tivator-1907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347218" cy="48872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5076056" y="2636912"/>
            <a:ext cx="3532385" cy="3643312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Georgia" pitchFamily="18" charset="0"/>
              <a:buNone/>
              <a:tabLst/>
              <a:defRPr/>
            </a:pPr>
            <a:r>
              <a:rPr kumimoji="0" lang="ru-RU" alt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alt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Доброту </a:t>
            </a: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невозможно отдать навсегда - она всегда возвращается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gallery dir="l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130</TotalTime>
  <Words>50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Волна</vt:lpstr>
      <vt:lpstr>Презентация</vt:lpstr>
      <vt:lpstr>Презентация PowerPoint</vt:lpstr>
      <vt:lpstr>Презентация PowerPoint</vt:lpstr>
      <vt:lpstr>  Быть добрым чрезвычайно приятно!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(звуки [К][К`][Г][Г`][Х] [Х`])</dc:title>
  <dc:creator>Ольга</dc:creator>
  <cp:lastModifiedBy>RePack by Diakov</cp:lastModifiedBy>
  <cp:revision>18</cp:revision>
  <dcterms:created xsi:type="dcterms:W3CDTF">2015-08-16T17:36:24Z</dcterms:created>
  <dcterms:modified xsi:type="dcterms:W3CDTF">2016-01-28T06:52:29Z</dcterms:modified>
</cp:coreProperties>
</file>