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1" r:id="rId4"/>
    <p:sldId id="277" r:id="rId5"/>
    <p:sldId id="276" r:id="rId6"/>
    <p:sldId id="280" r:id="rId7"/>
    <p:sldId id="279" r:id="rId8"/>
    <p:sldId id="282" r:id="rId9"/>
    <p:sldId id="281" r:id="rId10"/>
    <p:sldId id="284" r:id="rId11"/>
    <p:sldId id="283" r:id="rId12"/>
    <p:sldId id="286" r:id="rId13"/>
    <p:sldId id="285" r:id="rId14"/>
    <p:sldId id="278" r:id="rId15"/>
    <p:sldId id="287" r:id="rId16"/>
    <p:sldId id="288" r:id="rId17"/>
    <p:sldId id="289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89" y="0"/>
            <a:ext cx="90904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89" y="0"/>
            <a:ext cx="90904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24" y="0"/>
            <a:ext cx="90993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54" y="0"/>
            <a:ext cx="90814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54" y="0"/>
            <a:ext cx="90814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54" y="0"/>
            <a:ext cx="90814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89" y="0"/>
            <a:ext cx="90904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89" y="0"/>
            <a:ext cx="90904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89" y="0"/>
            <a:ext cx="90904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89" y="0"/>
            <a:ext cx="9090422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Toshiba</cp:lastModifiedBy>
  <cp:revision>6</cp:revision>
  <dcterms:modified xsi:type="dcterms:W3CDTF">2016-02-07T00:18:20Z</dcterms:modified>
</cp:coreProperties>
</file>