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on\Downloads\&#1055;.&#1048;.%20&#1063;&#1072;&#1081;&#1082;&#1086;&#1074;&#1089;&#1082;&#1080;&#1081;%20-%20&#1042;&#1072;&#1083;&#1100;&#1089;%20&#1094;&#1074;&#1077;&#1090;&#1086;&#1074;%20(&#1073;&#1072;&#1083;&#1077;&#1090;%20&#1065;&#1077;&#1083;&#1082;&#1091;&#1085;&#1095;&#1080;&#1082;)-vk.com_musicringtones-&#9835;-&#1056;&#1080;&#1085;&#1075;&#1090;&#1086;&#1085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окружающего мира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uysell.com.ua/upload/upload/normal/13-03/georginy_i_hrizantemy_raznyh_sortov__dostavim_po_vsey_ukraine_2601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9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uromart.ru/gallerys/encikl-rast-02-astra-odnoletnaya/astra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arianty.net/thumbnails/960x540/ebd158b6b5f088448f57e879119f1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2191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ooy.ru/files/imagecache/ni2/node_images/1/0/8/9/4/a09a148d5515d9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02094" cy="6858000"/>
          </a:xfrm>
          <a:prstGeom prst="rect">
            <a:avLst/>
          </a:prstGeom>
          <a:noFill/>
        </p:spPr>
      </p:pic>
      <p:pic>
        <p:nvPicPr>
          <p:cNvPr id="3" name="П.И. Чайковский - Вальс цветов (балет Щелкунчик)-vk.com_musicringtones-♫-Рингт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lib.ru/cimg/2014/101614/5050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0800"/>
            <a:ext cx="4648200" cy="1096962"/>
          </a:xfrm>
        </p:spPr>
        <p:txBody>
          <a:bodyPr/>
          <a:lstStyle/>
          <a:p>
            <a:r>
              <a:rPr lang="ru-RU" dirty="0" smtClean="0"/>
              <a:t>Гладиолус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86400" cy="2819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Красавец этот так высок,</a:t>
            </a:r>
          </a:p>
          <a:p>
            <a:pPr>
              <a:buNone/>
            </a:pPr>
            <a:r>
              <a:rPr lang="ru-RU" dirty="0" smtClean="0"/>
              <a:t>По стеблю- за цветком цветок,</a:t>
            </a:r>
          </a:p>
          <a:p>
            <a:pPr>
              <a:buNone/>
            </a:pPr>
            <a:r>
              <a:rPr lang="ru-RU" dirty="0" smtClean="0"/>
              <a:t>Красивый  и нарядный,</a:t>
            </a:r>
          </a:p>
          <a:p>
            <a:pPr>
              <a:buNone/>
            </a:pPr>
            <a:r>
              <a:rPr lang="ru-RU" dirty="0" smtClean="0"/>
              <a:t>Как говорят, «парадный».</a:t>
            </a:r>
            <a:endParaRPr lang="ru-RU" dirty="0"/>
          </a:p>
        </p:txBody>
      </p:sp>
      <p:pic>
        <p:nvPicPr>
          <p:cNvPr id="17410" name="Picture 2" descr="http://multi-lady.ru/wp-content/uploads/2012/07/jkiu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58868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7000"/>
            <a:ext cx="8229600" cy="1143000"/>
          </a:xfrm>
        </p:spPr>
        <p:txBody>
          <a:bodyPr/>
          <a:lstStyle/>
          <a:p>
            <a:r>
              <a:rPr lang="ru-RU" dirty="0" smtClean="0"/>
              <a:t>Георгин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19600" cy="2971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На клумбе у окошка</a:t>
            </a:r>
          </a:p>
          <a:p>
            <a:pPr>
              <a:buNone/>
            </a:pPr>
            <a:r>
              <a:rPr lang="ru-RU" sz="3200" dirty="0" smtClean="0"/>
              <a:t>Цветки ее огромные</a:t>
            </a:r>
          </a:p>
          <a:p>
            <a:pPr>
              <a:buNone/>
            </a:pPr>
            <a:r>
              <a:rPr lang="ru-RU" sz="3200" dirty="0" smtClean="0"/>
              <a:t>И светлые, и темные.</a:t>
            </a:r>
            <a:endParaRPr lang="ru-RU" sz="3200" dirty="0"/>
          </a:p>
        </p:txBody>
      </p:sp>
      <p:pic>
        <p:nvPicPr>
          <p:cNvPr id="18434" name="Picture 2" descr="http://flamber.ru/files/photos/1159880413/1160031996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2885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66800"/>
            <a:ext cx="3886200" cy="1020762"/>
          </a:xfrm>
        </p:spPr>
        <p:txBody>
          <a:bodyPr/>
          <a:lstStyle/>
          <a:p>
            <a:r>
              <a:rPr lang="ru-RU" dirty="0" smtClean="0"/>
              <a:t>Астры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196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Красивые цветочки</a:t>
            </a:r>
          </a:p>
          <a:p>
            <a:pPr>
              <a:buNone/>
            </a:pPr>
            <a:r>
              <a:rPr lang="ru-RU" sz="3200" dirty="0" smtClean="0"/>
              <a:t>Расцвели в саду,</a:t>
            </a:r>
          </a:p>
          <a:p>
            <a:pPr>
              <a:buNone/>
            </a:pPr>
            <a:r>
              <a:rPr lang="ru-RU" sz="3200" dirty="0" smtClean="0"/>
              <a:t>Запестрили красками,</a:t>
            </a:r>
          </a:p>
          <a:p>
            <a:pPr>
              <a:buNone/>
            </a:pPr>
            <a:r>
              <a:rPr lang="ru-RU" sz="3200" dirty="0" smtClean="0"/>
              <a:t>А осень на носу.</a:t>
            </a:r>
            <a:endParaRPr lang="ru-RU" sz="3200" dirty="0"/>
          </a:p>
        </p:txBody>
      </p:sp>
      <p:pic>
        <p:nvPicPr>
          <p:cNvPr id="19458" name="Picture 2" descr="http://wallpaperscraft.ru/image/28892/960x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8001000" cy="4533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1143000"/>
            <a:ext cx="4724400" cy="1143000"/>
          </a:xfrm>
        </p:spPr>
        <p:txBody>
          <a:bodyPr/>
          <a:lstStyle/>
          <a:p>
            <a:r>
              <a:rPr lang="ru-RU" dirty="0" smtClean="0"/>
              <a:t>Хризантема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638800" cy="3733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Сделать праздничный букет</a:t>
            </a:r>
          </a:p>
          <a:p>
            <a:pPr>
              <a:buNone/>
            </a:pPr>
            <a:r>
              <a:rPr lang="ru-RU" dirty="0" smtClean="0"/>
              <a:t>Из нее вам не проблема:</a:t>
            </a:r>
          </a:p>
          <a:p>
            <a:pPr>
              <a:buNone/>
            </a:pPr>
            <a:r>
              <a:rPr lang="ru-RU" dirty="0" smtClean="0"/>
              <a:t>Красный, желтый, синий цвет-</a:t>
            </a:r>
          </a:p>
          <a:p>
            <a:pPr>
              <a:buNone/>
            </a:pPr>
            <a:r>
              <a:rPr lang="ru-RU" dirty="0" smtClean="0"/>
              <a:t>Бывает всякой…</a:t>
            </a:r>
            <a:endParaRPr lang="ru-RU" dirty="0"/>
          </a:p>
        </p:txBody>
      </p:sp>
      <p:pic>
        <p:nvPicPr>
          <p:cNvPr id="20482" name="Picture 2" descr="http://forumdachasad.ru/attachment.php?attachmentid=1566&amp;d=1424341702&amp;st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334375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67200"/>
            <a:ext cx="3276600" cy="1096962"/>
          </a:xfrm>
        </p:spPr>
        <p:txBody>
          <a:bodyPr/>
          <a:lstStyle/>
          <a:p>
            <a:r>
              <a:rPr lang="ru-RU" dirty="0" smtClean="0"/>
              <a:t>Бархатцы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24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Этот бархатный ковер</a:t>
            </a:r>
          </a:p>
          <a:p>
            <a:pPr>
              <a:buNone/>
            </a:pPr>
            <a:r>
              <a:rPr lang="ru-RU" dirty="0" smtClean="0"/>
              <a:t>Будет ярок до тех пор.</a:t>
            </a:r>
          </a:p>
          <a:p>
            <a:pPr>
              <a:buNone/>
            </a:pPr>
            <a:r>
              <a:rPr lang="ru-RU" dirty="0" smtClean="0"/>
              <a:t>Пока очень, холода</a:t>
            </a:r>
          </a:p>
          <a:p>
            <a:pPr>
              <a:buNone/>
            </a:pPr>
            <a:r>
              <a:rPr lang="ru-RU" dirty="0" smtClean="0"/>
              <a:t>Не придут и к нам сюда.</a:t>
            </a:r>
          </a:p>
          <a:p>
            <a:pPr>
              <a:buNone/>
            </a:pPr>
            <a:r>
              <a:rPr lang="ru-RU" dirty="0" smtClean="0"/>
              <a:t>Ярко-рыжие головки </a:t>
            </a:r>
          </a:p>
          <a:p>
            <a:pPr>
              <a:buNone/>
            </a:pPr>
            <a:r>
              <a:rPr lang="ru-RU" dirty="0" smtClean="0"/>
              <a:t>Лето все без остановки</a:t>
            </a:r>
          </a:p>
          <a:p>
            <a:pPr>
              <a:buNone/>
            </a:pPr>
            <a:r>
              <a:rPr lang="ru-RU" dirty="0" smtClean="0"/>
              <a:t>Так цветут у нас в садах-</a:t>
            </a:r>
          </a:p>
          <a:p>
            <a:pPr>
              <a:buNone/>
            </a:pPr>
            <a:r>
              <a:rPr lang="ru-RU" dirty="0" smtClean="0"/>
              <a:t>Красотища- просто ах!</a:t>
            </a:r>
            <a:endParaRPr lang="ru-RU" dirty="0"/>
          </a:p>
        </p:txBody>
      </p:sp>
      <p:pic>
        <p:nvPicPr>
          <p:cNvPr id="21506" name="Picture 2" descr="http://www.schacherl.at/typo3temp/ce_gallery/d_35_800_600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555744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arp.org/upload/video/photo_report/99f9bb5de2cc5795399e1207e6b58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10477500" cy="809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110</Words>
  <Application>Microsoft Office PowerPoint</Application>
  <PresentationFormat>Экран (4:3)</PresentationFormat>
  <Paragraphs>29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Урок окружающего мира</vt:lpstr>
      <vt:lpstr>Слайд 2</vt:lpstr>
      <vt:lpstr>Слайд 3</vt:lpstr>
      <vt:lpstr>Гладиолус</vt:lpstr>
      <vt:lpstr>Георгин</vt:lpstr>
      <vt:lpstr>Астры</vt:lpstr>
      <vt:lpstr>Хризантема </vt:lpstr>
      <vt:lpstr>Бархатцы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Leon</dc:creator>
  <cp:lastModifiedBy>Leon</cp:lastModifiedBy>
  <cp:revision>5</cp:revision>
  <dcterms:created xsi:type="dcterms:W3CDTF">2006-08-16T00:00:00Z</dcterms:created>
  <dcterms:modified xsi:type="dcterms:W3CDTF">2015-11-16T15:56:28Z</dcterms:modified>
</cp:coreProperties>
</file>