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6" r:id="rId5"/>
    <p:sldId id="259" r:id="rId6"/>
    <p:sldId id="268" r:id="rId7"/>
    <p:sldId id="264" r:id="rId8"/>
    <p:sldId id="269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0350"/>
            <a:ext cx="5136192" cy="441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7826" y="5013176"/>
            <a:ext cx="5335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</a:t>
            </a:r>
            <a:r>
              <a:rPr lang="ru-RU" sz="4000" b="1" dirty="0" smtClean="0"/>
              <a:t>уксун – студёная вода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2231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Самовар- символ Суксуна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2570584" cy="337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58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Суксунские</a:t>
            </a:r>
            <a:r>
              <a:rPr lang="ru-RU" dirty="0" smtClean="0"/>
              <a:t> колокола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3465735" cy="28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49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Церковь Петра и Павла</a:t>
            </a:r>
            <a:endParaRPr lang="ru-RU" dirty="0"/>
          </a:p>
        </p:txBody>
      </p:sp>
      <p:pic>
        <p:nvPicPr>
          <p:cNvPr id="4" name="Picture 2" descr="http://www.temples.ru/private/f000274/274_007805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44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Суксунский</a:t>
            </a:r>
            <a:r>
              <a:rPr lang="ru-RU" dirty="0" smtClean="0"/>
              <a:t> Пруд</a:t>
            </a:r>
            <a:endParaRPr lang="ru-RU" dirty="0"/>
          </a:p>
        </p:txBody>
      </p:sp>
      <p:pic>
        <p:nvPicPr>
          <p:cNvPr id="2050" name="Picture 2" descr="http://www.websuksun.com/_ph/29/823273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7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Санаторий «Ключи»</a:t>
            </a:r>
            <a:endParaRPr lang="ru-RU" dirty="0"/>
          </a:p>
        </p:txBody>
      </p:sp>
      <p:pic>
        <p:nvPicPr>
          <p:cNvPr id="3074" name="Picture 2" descr="http://s54.radikal.ru/i146/1103/49/66030cd675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143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57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Серый Камень</a:t>
            </a:r>
            <a:endParaRPr lang="ru-RU" dirty="0"/>
          </a:p>
        </p:txBody>
      </p:sp>
      <p:pic>
        <p:nvPicPr>
          <p:cNvPr id="4098" name="Picture 2" descr="http://www.visitperm.ru/assets/images/cities/suksun/st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69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Водопад  Плакун летом</a:t>
            </a:r>
            <a:endParaRPr lang="ru-RU" dirty="0"/>
          </a:p>
        </p:txBody>
      </p:sp>
      <p:pic>
        <p:nvPicPr>
          <p:cNvPr id="6146" name="Picture 2" descr="http://enc.permkultura.ru/getImage.do?object=1804867366&amp;original=1&amp;compatible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497610" cy="46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8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Водопад Плакун зимой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://svyato.info/uploads/posts/2012-10/1351686817_vodopad-plak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848872" cy="507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91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27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Самовар- символ Суксуна</vt:lpstr>
      <vt:lpstr>Суксунские колокола</vt:lpstr>
      <vt:lpstr>Церковь Петра и Павла</vt:lpstr>
      <vt:lpstr>Суксунский Пруд</vt:lpstr>
      <vt:lpstr>Санаторий «Ключи»</vt:lpstr>
      <vt:lpstr>Серый Камень</vt:lpstr>
      <vt:lpstr>Водопад  Плакун летом</vt:lpstr>
      <vt:lpstr>Водопад Плакун зимой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Кузнецова Лена</cp:lastModifiedBy>
  <cp:revision>21</cp:revision>
  <dcterms:created xsi:type="dcterms:W3CDTF">2012-11-24T17:43:27Z</dcterms:created>
  <dcterms:modified xsi:type="dcterms:W3CDTF">2012-11-25T10:44:10Z</dcterms:modified>
</cp:coreProperties>
</file>