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5AC38-A92B-498B-8D62-99B0897274A8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D89FE-A396-44EC-979B-2F7F88A17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4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D3FB-68AD-419F-A30B-7578C0CFF2B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4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0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9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3768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235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9293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7630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01699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2467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3818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1886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37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4192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54322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2329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9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8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6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0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FB6D-8DCB-4150-A8FF-C3C3BC5BCE07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F79F-0714-42AC-8694-5B8761026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2241-F77D-44B6-9215-B2B09CA436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D0FB-1D29-4E65-BB96-F5028A0C1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fon.ru/download.php?id=311848&amp;rash=2048x1365" TargetMode="External"/><Relationship Id="rId13" Type="http://schemas.openxmlformats.org/officeDocument/2006/relationships/hyperlink" Target="http://photos.lifeisphoto.ru/55/0/557980.jpg" TargetMode="External"/><Relationship Id="rId18" Type="http://schemas.openxmlformats.org/officeDocument/2006/relationships/hyperlink" Target="http://www.goodfon.ru/download.php?id=269104&amp;rash=1920x1280" TargetMode="External"/><Relationship Id="rId26" Type="http://schemas.openxmlformats.org/officeDocument/2006/relationships/hyperlink" Target="http://www.goodfon.ru/download.php?id=321536&amp;rash=1920x1280" TargetMode="External"/><Relationship Id="rId3" Type="http://schemas.openxmlformats.org/officeDocument/2006/relationships/image" Target="../media/image1.jpeg"/><Relationship Id="rId21" Type="http://schemas.openxmlformats.org/officeDocument/2006/relationships/hyperlink" Target="http://www.goodfon.ru/download.php?id=221352&amp;rash=1920x1200" TargetMode="External"/><Relationship Id="rId7" Type="http://schemas.openxmlformats.org/officeDocument/2006/relationships/hyperlink" Target="http://www.goodfon.ru/download.php?id=267080&amp;rash=2800x1897" TargetMode="External"/><Relationship Id="rId12" Type="http://schemas.openxmlformats.org/officeDocument/2006/relationships/hyperlink" Target="http://www.goodfon.ru/download.php?id=256427&amp;rash=1920x1200" TargetMode="External"/><Relationship Id="rId17" Type="http://schemas.openxmlformats.org/officeDocument/2006/relationships/hyperlink" Target="http://www.goodfon.ru/download.php?id=238221&amp;rash=1920x1200" TargetMode="External"/><Relationship Id="rId25" Type="http://schemas.openxmlformats.org/officeDocument/2006/relationships/hyperlink" Target="http://www.goodfon.ru/download.php?id=302756&amp;rash=1920x1200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goodfon.ru/download.php?id=274615&amp;rash=1920x1200" TargetMode="External"/><Relationship Id="rId20" Type="http://schemas.openxmlformats.org/officeDocument/2006/relationships/hyperlink" Target="http://www.goodfon.ru/download.php?id=228400&amp;rash=5616x3744" TargetMode="External"/><Relationship Id="rId29" Type="http://schemas.openxmlformats.org/officeDocument/2006/relationships/hyperlink" Target="http://www.goodfon.ru/download.php?id=246636&amp;rash=1920x128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dfon.ru/download.php?id=311623&amp;rash=3548x2060" TargetMode="External"/><Relationship Id="rId11" Type="http://schemas.openxmlformats.org/officeDocument/2006/relationships/hyperlink" Target="http://www.rbcu.ru/upload/iblock/757/nrkysuc-prbawqj.jpg" TargetMode="External"/><Relationship Id="rId24" Type="http://schemas.openxmlformats.org/officeDocument/2006/relationships/hyperlink" Target="http://www.goodfon.ru/download.php?id=196081&amp;rash=3000x2128" TargetMode="External"/><Relationship Id="rId5" Type="http://schemas.openxmlformats.org/officeDocument/2006/relationships/hyperlink" Target="http://www.goodfon.ru/wallpaper/290657.html" TargetMode="External"/><Relationship Id="rId15" Type="http://schemas.openxmlformats.org/officeDocument/2006/relationships/hyperlink" Target="http://www.goodfon.ru/download.php?id=249626&amp;rash=1920x1200" TargetMode="External"/><Relationship Id="rId23" Type="http://schemas.openxmlformats.org/officeDocument/2006/relationships/hyperlink" Target="http://www.goodfon.ru/download.php?id=292773&amp;rash=3993x2360" TargetMode="External"/><Relationship Id="rId28" Type="http://schemas.openxmlformats.org/officeDocument/2006/relationships/hyperlink" Target="http://www.goodfon.ru/download.php?id=274854&amp;rash=1920x1200" TargetMode="External"/><Relationship Id="rId10" Type="http://schemas.openxmlformats.org/officeDocument/2006/relationships/hyperlink" Target="http://www.goodfon.ru/download.php?id=304671&amp;rash=2560x1600" TargetMode="External"/><Relationship Id="rId19" Type="http://schemas.openxmlformats.org/officeDocument/2006/relationships/hyperlink" Target="http://www.goodfon.ru/download.php?id=255628&amp;rash=2560x1600" TargetMode="External"/><Relationship Id="rId31" Type="http://schemas.openxmlformats.org/officeDocument/2006/relationships/hyperlink" Target="http://images4.fanpop.com/image/forum/65000/65867_1283302026515_full.jpg" TargetMode="External"/><Relationship Id="rId4" Type="http://schemas.openxmlformats.org/officeDocument/2006/relationships/hyperlink" Target="http://www.goodfon.ru/download.php?id=302849&amp;rash=5600x3760" TargetMode="External"/><Relationship Id="rId9" Type="http://schemas.openxmlformats.org/officeDocument/2006/relationships/hyperlink" Target="http://viduma.ru/uploads/fotos/dacha/dah34.jpg" TargetMode="External"/><Relationship Id="rId14" Type="http://schemas.openxmlformats.org/officeDocument/2006/relationships/hyperlink" Target="http://www.goodfon.ru/download.php?id=250212&amp;rash=1920x1200" TargetMode="External"/><Relationship Id="rId22" Type="http://schemas.openxmlformats.org/officeDocument/2006/relationships/hyperlink" Target="http://www.goodfon.ru/download.php?id=101018&amp;rash=1920x1080" TargetMode="External"/><Relationship Id="rId27" Type="http://schemas.openxmlformats.org/officeDocument/2006/relationships/hyperlink" Target="http://www.goodfon.ru/download.php?id=302294&amp;rash=1920x1200" TargetMode="External"/><Relationship Id="rId30" Type="http://schemas.openxmlformats.org/officeDocument/2006/relationships/hyperlink" Target="http://www.badfon.ru/download.php?id=35912&amp;rash=1920x1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40805"/>
            <a:ext cx="878687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2000" b="1" i="1" dirty="0">
                <a:solidFill>
                  <a:prstClr val="black"/>
                </a:solidFill>
              </a:rPr>
              <a:t>Используемые </a:t>
            </a:r>
            <a:r>
              <a:rPr lang="en-US" sz="2000" b="1" i="1" dirty="0">
                <a:solidFill>
                  <a:prstClr val="black"/>
                </a:solidFill>
              </a:rPr>
              <a:t>web-</a:t>
            </a:r>
            <a:r>
              <a:rPr lang="ru-RU" sz="2000" b="1" i="1" dirty="0">
                <a:solidFill>
                  <a:prstClr val="black"/>
                </a:solidFill>
              </a:rPr>
              <a:t>ресурсы:</a:t>
            </a:r>
            <a:endParaRPr lang="en-US" sz="2000" b="1" i="1" dirty="0">
              <a:solidFill>
                <a:prstClr val="black"/>
              </a:solidFill>
              <a:hlinkClick r:id="rId4"/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4"/>
              </a:rPr>
              <a:t>http://www.goodfon.ru/download.php?id=302849&amp;rash=5600x3760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5"/>
              </a:rPr>
              <a:t>http://www.goodfon.ru/wallpaper/290657.html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6"/>
              </a:rPr>
              <a:t>http://www.goodfon.ru/download.php?id=311623&amp;rash=3548x2060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7"/>
              </a:rPr>
              <a:t>http://www.goodfon.ru/download.php?id=267080&amp;rash=2800x1897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8"/>
              </a:rPr>
              <a:t>http://www.goodfon.ru/download.php?id=311848&amp;rash=2048x1365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9"/>
              </a:rPr>
              <a:t>http://viduma.ru/uploads/fotos/dacha/dah34.jpg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0"/>
              </a:rPr>
              <a:t>http://www.goodfon.ru/download.php?id=304671&amp;rash=2560x1600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1"/>
              </a:rPr>
              <a:t>http://www.rbcu.ru/upload/iblock/757/nrkysuc-prbawqj.jpg</a:t>
            </a:r>
            <a:endParaRPr lang="ru-RU" sz="1400" dirty="0">
              <a:solidFill>
                <a:prstClr val="black"/>
              </a:solidFill>
              <a:hlinkClick r:id="rId12"/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2"/>
              </a:rPr>
              <a:t>http://www.goodfon.ru/download.php?id=256427&amp;rash=1920x1200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3"/>
              </a:rPr>
              <a:t>http://photos.lifeisphoto.ru/55/0/557980.jpg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4"/>
              </a:rPr>
              <a:t>http://www.goodfon.ru/download.php?id=250212&amp;rash=1920x1200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5"/>
              </a:rPr>
              <a:t>http://www.goodfon.ru/download.php?id=249626&amp;rash=1920x1200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6"/>
              </a:rPr>
              <a:t>http://www.goodfon.ru/download.php?id=274615&amp;rash=1920x1200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7"/>
              </a:rPr>
              <a:t>http://www.goodfon.ru/download.php?id=238221&amp;rash=1920x1200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8"/>
              </a:rPr>
              <a:t>http://www.goodfon.ru/download.php?id=269104&amp;rash=1920x1280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19"/>
              </a:rPr>
              <a:t>http://www.goodfon.ru/download.php?id=255628&amp;rash=2560x1600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0"/>
              </a:rPr>
              <a:t>http://www.goodfon.ru/download.php?id=228400&amp;rash=5616x3744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1"/>
              </a:rPr>
              <a:t>http://www.goodfon.ru/download.php?id=221352&amp;rash=1920x1200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2"/>
              </a:rPr>
              <a:t>http://www.goodfon.ru/download.php?id=101018&amp;rash=1920x1080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3"/>
              </a:rPr>
              <a:t>http://www.goodfon.ru/download.php?id=292773&amp;rash=3993x2360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4"/>
              </a:rPr>
              <a:t>http://www.goodfon.ru/download.php?id=196081&amp;rash=3000x2128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5"/>
              </a:rPr>
              <a:t>http://www.goodfon.ru/download.php?id=302756&amp;rash=1920x1200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6"/>
              </a:rPr>
              <a:t>http://www.goodfon.ru/download.php?id=321536&amp;rash=1920x1280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7"/>
              </a:rPr>
              <a:t>http://www.goodfon.ru/download.php?id=302294&amp;rash=1920x1200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8"/>
              </a:rPr>
              <a:t>http://www.goodfon.ru/download.php?id=274854&amp;rash=1920x1200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29"/>
              </a:rPr>
              <a:t>http://www.goodfon.ru/download.php?id=246636&amp;rash=1920x1280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30"/>
              </a:rPr>
              <a:t>http://www.badfon.ru/download.php?id=35912&amp;rash=1920x1200</a:t>
            </a:r>
            <a:endParaRPr lang="ru-RU" sz="1400" dirty="0">
              <a:solidFill>
                <a:prstClr val="black"/>
              </a:solidFill>
            </a:endParaRPr>
          </a:p>
          <a:p>
            <a:pPr marL="342900" indent="-342900" algn="ctr"/>
            <a:r>
              <a:rPr lang="en-US" sz="1400" dirty="0">
                <a:solidFill>
                  <a:prstClr val="black"/>
                </a:solidFill>
                <a:hlinkClick r:id="rId31"/>
              </a:rPr>
              <a:t>http://images4.fanpop.com/image/forum/65000/65867_1283302026515_full.jpg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99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Экран (4:3)</PresentationFormat>
  <Paragraphs>30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</cp:revision>
  <dcterms:created xsi:type="dcterms:W3CDTF">2013-02-24T06:15:07Z</dcterms:created>
  <dcterms:modified xsi:type="dcterms:W3CDTF">2013-02-24T06:15:14Z</dcterms:modified>
</cp:coreProperties>
</file>