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EC00-83A8-40B3-9EE5-042DBB03831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0679-94BA-4864-8E2F-008E4629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1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EC00-83A8-40B3-9EE5-042DBB03831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0679-94BA-4864-8E2F-008E4629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1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EC00-83A8-40B3-9EE5-042DBB03831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0679-94BA-4864-8E2F-008E4629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39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25770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08827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42658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17238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03786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13720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33229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2813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EC00-83A8-40B3-9EE5-042DBB03831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0679-94BA-4864-8E2F-008E4629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69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30580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19015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2087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EC00-83A8-40B3-9EE5-042DBB03831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0679-94BA-4864-8E2F-008E4629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3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EC00-83A8-40B3-9EE5-042DBB03831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0679-94BA-4864-8E2F-008E4629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5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EC00-83A8-40B3-9EE5-042DBB03831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0679-94BA-4864-8E2F-008E4629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4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EC00-83A8-40B3-9EE5-042DBB03831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0679-94BA-4864-8E2F-008E4629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9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EC00-83A8-40B3-9EE5-042DBB03831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0679-94BA-4864-8E2F-008E4629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34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EC00-83A8-40B3-9EE5-042DBB03831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0679-94BA-4864-8E2F-008E4629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EC00-83A8-40B3-9EE5-042DBB03831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0679-94BA-4864-8E2F-008E4629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BEC00-83A8-40B3-9EE5-042DBB038312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10679-94BA-4864-8E2F-008E4629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31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6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929454" y="1928802"/>
            <a:ext cx="1500198" cy="3857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43768" y="2071678"/>
            <a:ext cx="1071570" cy="1071570"/>
          </a:xfrm>
          <a:prstGeom prst="ellipse">
            <a:avLst/>
          </a:prstGeom>
          <a:solidFill>
            <a:srgbClr val="FDD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143768" y="3286124"/>
            <a:ext cx="1071570" cy="107157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43768" y="4500570"/>
            <a:ext cx="1071570" cy="1071570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143768" y="2071678"/>
            <a:ext cx="1071570" cy="10715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43768" y="3286124"/>
            <a:ext cx="1071570" cy="1071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143768" y="4500570"/>
            <a:ext cx="1071570" cy="107157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У нас в Республике Коми обитают: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21" name="TextBox 20">
            <a:hlinkClick r:id="" action="ppaction://noaction">
              <a:snd r:embed="rId3" name="riot2.wav"/>
            </a:hlinkClick>
          </p:cNvPr>
          <p:cNvSpPr txBox="1"/>
          <p:nvPr/>
        </p:nvSpPr>
        <p:spPr>
          <a:xfrm>
            <a:off x="500034" y="1857364"/>
            <a:ext cx="492922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mic Sans MS" pitchFamily="66" charset="0"/>
              </a:rPr>
              <a:t>Косули, волки</a:t>
            </a:r>
          </a:p>
        </p:txBody>
      </p:sp>
      <p:sp>
        <p:nvSpPr>
          <p:cNvPr id="22" name="TextBox 21">
            <a:hlinkClick r:id="" action="ppaction://noaction">
              <a:snd r:embed="rId4" name="aplause10.wav"/>
            </a:hlinkClick>
          </p:cNvPr>
          <p:cNvSpPr txBox="1"/>
          <p:nvPr/>
        </p:nvSpPr>
        <p:spPr>
          <a:xfrm>
            <a:off x="500034" y="2643182"/>
            <a:ext cx="492922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mic Sans MS" pitchFamily="66" charset="0"/>
              </a:rPr>
              <a:t>Лоси, зайцы, олени</a:t>
            </a:r>
          </a:p>
        </p:txBody>
      </p:sp>
      <p:sp>
        <p:nvSpPr>
          <p:cNvPr id="23" name="TextBox 22">
            <a:hlinkClick r:id="" action="ppaction://noaction">
              <a:snd r:embed="rId3" name="riot2.wav"/>
            </a:hlinkClick>
          </p:cNvPr>
          <p:cNvSpPr txBox="1"/>
          <p:nvPr/>
        </p:nvSpPr>
        <p:spPr>
          <a:xfrm>
            <a:off x="500034" y="3429000"/>
            <a:ext cx="500066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mic Sans MS" pitchFamily="66" charset="0"/>
              </a:rPr>
              <a:t>Суслики, степной орёл, степная гадюка</a:t>
            </a:r>
          </a:p>
        </p:txBody>
      </p:sp>
    </p:spTree>
    <p:extLst>
      <p:ext uri="{BB962C8B-B14F-4D97-AF65-F5344CB8AC3E}">
        <p14:creationId xmlns:p14="http://schemas.microsoft.com/office/powerpoint/2010/main" val="25832724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" action="ppaction://noaction">
              <a:snd r:embed="rId3" name="riot2.wav"/>
            </a:hlinkClick>
          </p:cNvPr>
          <p:cNvSpPr txBox="1"/>
          <p:nvPr/>
        </p:nvSpPr>
        <p:spPr>
          <a:xfrm>
            <a:off x="500034" y="1857364"/>
            <a:ext cx="514353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Comic Sans MS" pitchFamily="66" charset="0"/>
              </a:rPr>
              <a:t>Вести наблюдения за животными</a:t>
            </a:r>
          </a:p>
        </p:txBody>
      </p:sp>
      <p:sp>
        <p:nvSpPr>
          <p:cNvPr id="6" name="TextBox 5">
            <a:hlinkClick r:id="" action="ppaction://noaction">
              <a:snd r:embed="rId3" name="riot2.wav"/>
            </a:hlinkClick>
          </p:cNvPr>
          <p:cNvSpPr txBox="1"/>
          <p:nvPr/>
        </p:nvSpPr>
        <p:spPr>
          <a:xfrm>
            <a:off x="500034" y="2643182"/>
            <a:ext cx="507209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Comic Sans MS" pitchFamily="66" charset="0"/>
              </a:rPr>
              <a:t>Фотографировать животных</a:t>
            </a:r>
          </a:p>
        </p:txBody>
      </p:sp>
      <p:sp>
        <p:nvSpPr>
          <p:cNvPr id="7" name="TextBox 6">
            <a:hlinkClick r:id="" action="ppaction://noaction">
              <a:snd r:embed="rId4" name="aplause10.wav"/>
            </a:hlinkClick>
          </p:cNvPr>
          <p:cNvSpPr txBox="1"/>
          <p:nvPr/>
        </p:nvSpPr>
        <p:spPr>
          <a:xfrm>
            <a:off x="500034" y="3429000"/>
            <a:ext cx="507209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Comic Sans MS" pitchFamily="66" charset="0"/>
              </a:rPr>
              <a:t>Бегать, шуметь, лазать по деревьям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1928802"/>
            <a:ext cx="1500198" cy="3857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143768" y="2071678"/>
            <a:ext cx="1071570" cy="1071570"/>
          </a:xfrm>
          <a:prstGeom prst="ellipse">
            <a:avLst/>
          </a:prstGeom>
          <a:solidFill>
            <a:srgbClr val="FDD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43768" y="3286124"/>
            <a:ext cx="1071570" cy="107157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43768" y="4500570"/>
            <a:ext cx="1071570" cy="1071570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143768" y="2071678"/>
            <a:ext cx="1071570" cy="10715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43768" y="3286124"/>
            <a:ext cx="1071570" cy="1071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143768" y="4500570"/>
            <a:ext cx="1071570" cy="107157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357166"/>
            <a:ext cx="778674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omic Sans MS" pitchFamily="66" charset="0"/>
              </a:rPr>
              <a:t>Чего не следует делать в заповеднике?</a:t>
            </a:r>
            <a:endParaRPr lang="ru-RU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837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1_Тема Office</vt:lpstr>
      <vt:lpstr>У нас в Республике Коми обитают: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нас в Республике Коми обитают:</dc:title>
  <dc:creator>Андрей</dc:creator>
  <cp:lastModifiedBy>Андрей</cp:lastModifiedBy>
  <cp:revision>1</cp:revision>
  <dcterms:created xsi:type="dcterms:W3CDTF">2013-02-24T06:14:03Z</dcterms:created>
  <dcterms:modified xsi:type="dcterms:W3CDTF">2013-02-24T06:14:11Z</dcterms:modified>
</cp:coreProperties>
</file>