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1BA2-6F9E-46D5-A606-926463717115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A2FC-3756-470B-AB9D-FAE0BD95E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34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1BA2-6F9E-46D5-A606-926463717115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A2FC-3756-470B-AB9D-FAE0BD95E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0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1BA2-6F9E-46D5-A606-926463717115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A2FC-3756-470B-AB9D-FAE0BD95E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845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57566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90747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20954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71325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681378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44748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89964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7318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1BA2-6F9E-46D5-A606-926463717115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A2FC-3756-470B-AB9D-FAE0BD95E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728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11691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59123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35518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1BA2-6F9E-46D5-A606-926463717115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A2FC-3756-470B-AB9D-FAE0BD95E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7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1BA2-6F9E-46D5-A606-926463717115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A2FC-3756-470B-AB9D-FAE0BD95E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785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1BA2-6F9E-46D5-A606-926463717115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A2FC-3756-470B-AB9D-FAE0BD95E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06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1BA2-6F9E-46D5-A606-926463717115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A2FC-3756-470B-AB9D-FAE0BD95E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26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1BA2-6F9E-46D5-A606-926463717115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A2FC-3756-470B-AB9D-FAE0BD95E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1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1BA2-6F9E-46D5-A606-926463717115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A2FC-3756-470B-AB9D-FAE0BD95E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641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1BA2-6F9E-46D5-A606-926463717115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A2FC-3756-470B-AB9D-FAE0BD95E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52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91BA2-6F9E-46D5-A606-926463717115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DA2FC-3756-470B-AB9D-FAE0BD95E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89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9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929454" y="1928802"/>
            <a:ext cx="1500198" cy="3857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143768" y="2071678"/>
            <a:ext cx="1071570" cy="1071570"/>
          </a:xfrm>
          <a:prstGeom prst="ellipse">
            <a:avLst/>
          </a:prstGeom>
          <a:solidFill>
            <a:srgbClr val="FDD3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143768" y="3286124"/>
            <a:ext cx="1071570" cy="107157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143768" y="4500570"/>
            <a:ext cx="1071570" cy="1071570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143768" y="2071678"/>
            <a:ext cx="1071570" cy="10715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143768" y="3286124"/>
            <a:ext cx="1071570" cy="10715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143768" y="4500570"/>
            <a:ext cx="1071570" cy="107157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400" dirty="0" smtClean="0">
                <a:latin typeface="Comic Sans MS" pitchFamily="66" charset="0"/>
              </a:rPr>
              <a:t>В каком ряду не названы насекомоядные животные?</a:t>
            </a:r>
            <a:endParaRPr lang="ru-RU" sz="3400" dirty="0">
              <a:latin typeface="Comic Sans MS" pitchFamily="66" charset="0"/>
            </a:endParaRPr>
          </a:p>
        </p:txBody>
      </p:sp>
      <p:sp>
        <p:nvSpPr>
          <p:cNvPr id="17" name="TextBox 16">
            <a:hlinkClick r:id="" action="ppaction://noaction">
              <a:snd r:embed="rId3" name="riot2.wav"/>
            </a:hlinkClick>
          </p:cNvPr>
          <p:cNvSpPr txBox="1"/>
          <p:nvPr/>
        </p:nvSpPr>
        <p:spPr>
          <a:xfrm>
            <a:off x="500034" y="1857364"/>
            <a:ext cx="478634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Comic Sans MS" pitchFamily="66" charset="0"/>
              </a:rPr>
              <a:t>Ящерица, крокодил, слон</a:t>
            </a:r>
          </a:p>
        </p:txBody>
      </p:sp>
      <p:sp>
        <p:nvSpPr>
          <p:cNvPr id="18" name="TextBox 17">
            <a:hlinkClick r:id="" action="ppaction://noaction">
              <a:snd r:embed="rId3" name="riot2.wav"/>
            </a:hlinkClick>
          </p:cNvPr>
          <p:cNvSpPr txBox="1"/>
          <p:nvPr/>
        </p:nvSpPr>
        <p:spPr>
          <a:xfrm>
            <a:off x="500034" y="3429000"/>
            <a:ext cx="478634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Comic Sans MS" pitchFamily="66" charset="0"/>
              </a:rPr>
              <a:t>Волк, олень, ласточка</a:t>
            </a:r>
          </a:p>
        </p:txBody>
      </p:sp>
      <p:sp>
        <p:nvSpPr>
          <p:cNvPr id="19" name="TextBox 18">
            <a:hlinkClick r:id="" action="ppaction://noaction">
              <a:snd r:embed="rId4" name="aplause10.wav"/>
            </a:hlinkClick>
          </p:cNvPr>
          <p:cNvSpPr txBox="1"/>
          <p:nvPr/>
        </p:nvSpPr>
        <p:spPr>
          <a:xfrm>
            <a:off x="500034" y="2643182"/>
            <a:ext cx="478634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Comic Sans MS" pitchFamily="66" charset="0"/>
              </a:rPr>
              <a:t>Жираф, мышь, лось</a:t>
            </a:r>
          </a:p>
        </p:txBody>
      </p:sp>
    </p:spTree>
    <p:extLst>
      <p:ext uri="{BB962C8B-B14F-4D97-AF65-F5344CB8AC3E}">
        <p14:creationId xmlns:p14="http://schemas.microsoft.com/office/powerpoint/2010/main" val="40126400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929454" y="1928802"/>
            <a:ext cx="1500198" cy="3857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143768" y="2071678"/>
            <a:ext cx="1071570" cy="1071570"/>
          </a:xfrm>
          <a:prstGeom prst="ellipse">
            <a:avLst/>
          </a:prstGeom>
          <a:solidFill>
            <a:srgbClr val="FDD3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143768" y="3286124"/>
            <a:ext cx="1071570" cy="107157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143768" y="4500570"/>
            <a:ext cx="1071570" cy="1071570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143768" y="2071678"/>
            <a:ext cx="1071570" cy="10715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143768" y="3286124"/>
            <a:ext cx="1071570" cy="10715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143768" y="4500570"/>
            <a:ext cx="1071570" cy="107157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Какая птица умело подражает голосам многих птиц?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26" name="TextBox 25">
            <a:hlinkClick r:id="" action="ppaction://noaction">
              <a:snd r:embed="rId3" name="riot2.wav"/>
            </a:hlinkClick>
          </p:cNvPr>
          <p:cNvSpPr txBox="1"/>
          <p:nvPr/>
        </p:nvSpPr>
        <p:spPr>
          <a:xfrm>
            <a:off x="500034" y="1857364"/>
            <a:ext cx="242889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Comic Sans MS" pitchFamily="66" charset="0"/>
              </a:rPr>
              <a:t>соловей</a:t>
            </a:r>
          </a:p>
        </p:txBody>
      </p:sp>
      <p:sp>
        <p:nvSpPr>
          <p:cNvPr id="27" name="TextBox 26">
            <a:hlinkClick r:id="" action="ppaction://noaction">
              <a:snd r:embed="rId3" name="riot2.wav"/>
            </a:hlinkClick>
          </p:cNvPr>
          <p:cNvSpPr txBox="1"/>
          <p:nvPr/>
        </p:nvSpPr>
        <p:spPr>
          <a:xfrm>
            <a:off x="500034" y="2643182"/>
            <a:ext cx="242889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Comic Sans MS" pitchFamily="66" charset="0"/>
              </a:rPr>
              <a:t>сорока</a:t>
            </a:r>
          </a:p>
        </p:txBody>
      </p:sp>
      <p:sp>
        <p:nvSpPr>
          <p:cNvPr id="28" name="TextBox 27">
            <a:hlinkClick r:id="" action="ppaction://noaction">
              <a:snd r:embed="rId4" name="aplause10.wav"/>
            </a:hlinkClick>
          </p:cNvPr>
          <p:cNvSpPr txBox="1"/>
          <p:nvPr/>
        </p:nvSpPr>
        <p:spPr>
          <a:xfrm>
            <a:off x="500034" y="3429000"/>
            <a:ext cx="242889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Comic Sans MS" pitchFamily="66" charset="0"/>
              </a:rPr>
              <a:t>скворец</a:t>
            </a:r>
          </a:p>
        </p:txBody>
      </p:sp>
    </p:spTree>
    <p:extLst>
      <p:ext uri="{BB962C8B-B14F-4D97-AF65-F5344CB8AC3E}">
        <p14:creationId xmlns:p14="http://schemas.microsoft.com/office/powerpoint/2010/main" val="763508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929454" y="1928802"/>
            <a:ext cx="1500198" cy="3857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143768" y="2071678"/>
            <a:ext cx="1071570" cy="1071570"/>
          </a:xfrm>
          <a:prstGeom prst="ellipse">
            <a:avLst/>
          </a:prstGeom>
          <a:solidFill>
            <a:srgbClr val="FDD3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143768" y="3286124"/>
            <a:ext cx="1071570" cy="107157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143768" y="4500570"/>
            <a:ext cx="1071570" cy="1071570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143768" y="2071678"/>
            <a:ext cx="1071570" cy="10715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143768" y="3286124"/>
            <a:ext cx="1071570" cy="10715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143768" y="4500570"/>
            <a:ext cx="1071570" cy="107157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Сколько вылетов за насекомыми в день могут совершить птицы во время выкармливания птенцов?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8" name="TextBox 17">
            <a:hlinkClick r:id="" action="ppaction://noaction">
              <a:snd r:embed="rId3" name="aplause10.wav"/>
            </a:hlinkClick>
          </p:cNvPr>
          <p:cNvSpPr txBox="1"/>
          <p:nvPr/>
        </p:nvSpPr>
        <p:spPr>
          <a:xfrm>
            <a:off x="500034" y="1857364"/>
            <a:ext cx="242889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Comic Sans MS" pitchFamily="66" charset="0"/>
              </a:rPr>
              <a:t>400</a:t>
            </a:r>
          </a:p>
        </p:txBody>
      </p:sp>
      <p:sp>
        <p:nvSpPr>
          <p:cNvPr id="19" name="TextBox 18">
            <a:hlinkClick r:id="" action="ppaction://noaction">
              <a:snd r:embed="rId4" name="riot2.wav"/>
            </a:hlinkClick>
          </p:cNvPr>
          <p:cNvSpPr txBox="1"/>
          <p:nvPr/>
        </p:nvSpPr>
        <p:spPr>
          <a:xfrm>
            <a:off x="500034" y="2643182"/>
            <a:ext cx="242889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Comic Sans MS" pitchFamily="66" charset="0"/>
              </a:rPr>
              <a:t>200</a:t>
            </a:r>
          </a:p>
        </p:txBody>
      </p:sp>
      <p:sp>
        <p:nvSpPr>
          <p:cNvPr id="20" name="TextBox 19">
            <a:hlinkClick r:id="" action="ppaction://noaction">
              <a:snd r:embed="rId4" name="riot2.wav"/>
            </a:hlinkClick>
          </p:cNvPr>
          <p:cNvSpPr txBox="1"/>
          <p:nvPr/>
        </p:nvSpPr>
        <p:spPr>
          <a:xfrm>
            <a:off x="500034" y="3429000"/>
            <a:ext cx="242889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Comic Sans MS" pitchFamily="66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2898440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929454" y="1928802"/>
            <a:ext cx="1500198" cy="3857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143768" y="2071678"/>
            <a:ext cx="1071570" cy="1071570"/>
          </a:xfrm>
          <a:prstGeom prst="ellipse">
            <a:avLst/>
          </a:prstGeom>
          <a:solidFill>
            <a:srgbClr val="FDD3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143768" y="3286124"/>
            <a:ext cx="1071570" cy="107157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143768" y="4500570"/>
            <a:ext cx="1071570" cy="1071570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143768" y="2071678"/>
            <a:ext cx="1071570" cy="10715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143768" y="3286124"/>
            <a:ext cx="1071570" cy="10715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143768" y="4500570"/>
            <a:ext cx="1071570" cy="107157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В какое время года охота и рыбная ловля бывают запрещены?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18" name="TextBox 17">
            <a:hlinkClick r:id="" action="ppaction://noaction">
              <a:snd r:embed="rId3" name="aplause10.wav"/>
            </a:hlinkClick>
          </p:cNvPr>
          <p:cNvSpPr txBox="1"/>
          <p:nvPr/>
        </p:nvSpPr>
        <p:spPr>
          <a:xfrm>
            <a:off x="500034" y="1857364"/>
            <a:ext cx="242889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Comic Sans MS" pitchFamily="66" charset="0"/>
              </a:rPr>
              <a:t>весной</a:t>
            </a:r>
          </a:p>
        </p:txBody>
      </p:sp>
      <p:sp>
        <p:nvSpPr>
          <p:cNvPr id="19" name="TextBox 18">
            <a:hlinkClick r:id="" action="ppaction://noaction">
              <a:snd r:embed="rId4" name="riot2.wav"/>
            </a:hlinkClick>
          </p:cNvPr>
          <p:cNvSpPr txBox="1"/>
          <p:nvPr/>
        </p:nvSpPr>
        <p:spPr>
          <a:xfrm>
            <a:off x="500034" y="2643182"/>
            <a:ext cx="242889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Comic Sans MS" pitchFamily="66" charset="0"/>
              </a:rPr>
              <a:t>осенью</a:t>
            </a:r>
          </a:p>
        </p:txBody>
      </p:sp>
      <p:sp>
        <p:nvSpPr>
          <p:cNvPr id="20" name="TextBox 19">
            <a:hlinkClick r:id="" action="ppaction://noaction">
              <a:snd r:embed="rId4" name="riot2.wav"/>
            </a:hlinkClick>
          </p:cNvPr>
          <p:cNvSpPr txBox="1"/>
          <p:nvPr/>
        </p:nvSpPr>
        <p:spPr>
          <a:xfrm>
            <a:off x="500034" y="3429000"/>
            <a:ext cx="242889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Comic Sans MS" pitchFamily="66" charset="0"/>
              </a:rPr>
              <a:t>зимой</a:t>
            </a:r>
          </a:p>
        </p:txBody>
      </p:sp>
    </p:spTree>
    <p:extLst>
      <p:ext uri="{BB962C8B-B14F-4D97-AF65-F5344CB8AC3E}">
        <p14:creationId xmlns:p14="http://schemas.microsoft.com/office/powerpoint/2010/main" val="22792961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Экран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1_Тема Office</vt:lpstr>
      <vt:lpstr>В каком ряду не названы насекомоядные животные?</vt:lpstr>
      <vt:lpstr>Какая птица умело подражает голосам многих птиц?</vt:lpstr>
      <vt:lpstr>Сколько вылетов за насекомыми в день могут совершить птицы во время выкармливания птенцов?</vt:lpstr>
      <vt:lpstr>В какое время года охота и рыбная ловля бывают запрещены?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каком ряду не названы насекомоядные животные?</dc:title>
  <dc:creator>Андрей</dc:creator>
  <cp:lastModifiedBy>Андрей</cp:lastModifiedBy>
  <cp:revision>1</cp:revision>
  <dcterms:created xsi:type="dcterms:W3CDTF">2013-02-24T06:09:51Z</dcterms:created>
  <dcterms:modified xsi:type="dcterms:W3CDTF">2013-02-24T06:09:59Z</dcterms:modified>
</cp:coreProperties>
</file>