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308D-AF27-4B33-BFFA-FED3852ABB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228C-BB21-417C-A4DF-1F563147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6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308D-AF27-4B33-BFFA-FED3852ABB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228C-BB21-417C-A4DF-1F563147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8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308D-AF27-4B33-BFFA-FED3852ABB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228C-BB21-417C-A4DF-1F563147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095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14003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7341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2254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18376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80971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43603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5358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308D-AF27-4B33-BFFA-FED3852ABB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228C-BB21-417C-A4DF-1F563147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26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38315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85328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1739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308D-AF27-4B33-BFFA-FED3852ABB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228C-BB21-417C-A4DF-1F563147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5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308D-AF27-4B33-BFFA-FED3852ABB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228C-BB21-417C-A4DF-1F563147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5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308D-AF27-4B33-BFFA-FED3852ABB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228C-BB21-417C-A4DF-1F563147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308D-AF27-4B33-BFFA-FED3852ABB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228C-BB21-417C-A4DF-1F563147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8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308D-AF27-4B33-BFFA-FED3852ABB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228C-BB21-417C-A4DF-1F563147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308D-AF27-4B33-BFFA-FED3852ABB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228C-BB21-417C-A4DF-1F563147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9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308D-AF27-4B33-BFFA-FED3852ABB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228C-BB21-417C-A4DF-1F563147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6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E308D-AF27-4B33-BFFA-FED3852ABB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228C-BB21-417C-A4DF-1F563147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5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9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929454" y="1928802"/>
            <a:ext cx="1500198" cy="3857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Кузнечик – насекомое. Проходит ли он в своём развитии стадию куколки?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21" name="TextBox 20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1857364"/>
            <a:ext cx="592935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У всех насекомых бывают куколки</a:t>
            </a:r>
          </a:p>
        </p:txBody>
      </p:sp>
      <p:sp>
        <p:nvSpPr>
          <p:cNvPr id="22" name="TextBox 21">
            <a:hlinkClick r:id="" action="ppaction://noaction">
              <a:snd r:embed="rId4" name="aplause10.wav"/>
            </a:hlinkClick>
          </p:cNvPr>
          <p:cNvSpPr txBox="1"/>
          <p:nvPr/>
        </p:nvSpPr>
        <p:spPr>
          <a:xfrm>
            <a:off x="500034" y="2643182"/>
            <a:ext cx="592935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У кузнечиков нет стадии куколки</a:t>
            </a:r>
          </a:p>
        </p:txBody>
      </p:sp>
      <p:sp>
        <p:nvSpPr>
          <p:cNvPr id="23" name="TextBox 22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3429000"/>
            <a:ext cx="607223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Из яйца у кузнечика вылупляется взрослое насекомое – большое и с крыльями</a:t>
            </a:r>
          </a:p>
        </p:txBody>
      </p:sp>
    </p:spTree>
    <p:extLst>
      <p:ext uri="{BB962C8B-B14F-4D97-AF65-F5344CB8AC3E}">
        <p14:creationId xmlns:p14="http://schemas.microsoft.com/office/powerpoint/2010/main" val="12942755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929454" y="1928802"/>
            <a:ext cx="1500198" cy="3857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Мелкое летающее насекомое, самки которого питаются кровью. Имеет длинное тонкое жало. Его полёт сопровождается высоким звенящим звуком.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5" name="TextBox 24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1857364"/>
            <a:ext cx="328614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муха</a:t>
            </a:r>
          </a:p>
        </p:txBody>
      </p:sp>
      <p:sp>
        <p:nvSpPr>
          <p:cNvPr id="26" name="TextBox 25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2643182"/>
            <a:ext cx="328614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клещ</a:t>
            </a:r>
          </a:p>
        </p:txBody>
      </p:sp>
      <p:sp>
        <p:nvSpPr>
          <p:cNvPr id="27" name="TextBox 26">
            <a:hlinkClick r:id="" action="ppaction://noaction">
              <a:snd r:embed="rId4" name="aplause10.wav"/>
            </a:hlinkClick>
          </p:cNvPr>
          <p:cNvSpPr txBox="1"/>
          <p:nvPr/>
        </p:nvSpPr>
        <p:spPr>
          <a:xfrm>
            <a:off x="571472" y="3429000"/>
            <a:ext cx="321471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комар</a:t>
            </a:r>
          </a:p>
        </p:txBody>
      </p:sp>
    </p:spTree>
    <p:extLst>
      <p:ext uri="{BB962C8B-B14F-4D97-AF65-F5344CB8AC3E}">
        <p14:creationId xmlns:p14="http://schemas.microsoft.com/office/powerpoint/2010/main" val="6349915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929454" y="1928802"/>
            <a:ext cx="1500198" cy="3857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Самый быстрый зверь?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8" name="TextBox 17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1857364"/>
            <a:ext cx="242889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медведь</a:t>
            </a:r>
          </a:p>
        </p:txBody>
      </p:sp>
      <p:sp>
        <p:nvSpPr>
          <p:cNvPr id="19" name="TextBox 18">
            <a:hlinkClick r:id="" action="ppaction://noaction">
              <a:snd r:embed="rId4" name="aplause10.wav"/>
            </a:hlinkClick>
          </p:cNvPr>
          <p:cNvSpPr txBox="1"/>
          <p:nvPr/>
        </p:nvSpPr>
        <p:spPr>
          <a:xfrm>
            <a:off x="500034" y="2643182"/>
            <a:ext cx="242889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гепард</a:t>
            </a:r>
          </a:p>
        </p:txBody>
      </p:sp>
      <p:sp>
        <p:nvSpPr>
          <p:cNvPr id="20" name="TextBox 19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3429000"/>
            <a:ext cx="242889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лошадь</a:t>
            </a:r>
          </a:p>
        </p:txBody>
      </p:sp>
    </p:spTree>
    <p:extLst>
      <p:ext uri="{BB962C8B-B14F-4D97-AF65-F5344CB8AC3E}">
        <p14:creationId xmlns:p14="http://schemas.microsoft.com/office/powerpoint/2010/main" val="11826056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1_Тема Office</vt:lpstr>
      <vt:lpstr>Кузнечик – насекомое. Проходит ли он в своём развитии стадию куколки?</vt:lpstr>
      <vt:lpstr>Мелкое летающее насекомое, самки которого питаются кровью. Имеет длинное тонкое жало. Его полёт сопровождается высоким звенящим звуком.</vt:lpstr>
      <vt:lpstr>Самый быстрый зверь?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Кузнечик – насекомое. Проходит ли он в своём развитии стадию куколки?</dc:title>
  <dc:creator>Андрей</dc:creator>
  <cp:lastModifiedBy>Андрей</cp:lastModifiedBy>
  <cp:revision>1</cp:revision>
  <dcterms:created xsi:type="dcterms:W3CDTF">2013-02-24T06:08:26Z</dcterms:created>
  <dcterms:modified xsi:type="dcterms:W3CDTF">2013-02-24T06:08:34Z</dcterms:modified>
</cp:coreProperties>
</file>