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6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564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356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9725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807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2695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346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343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9083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14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8686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1318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485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1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3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1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7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79B7-41BD-4A87-8949-C1BBCEC8F1A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9B16-A87D-4F48-8609-47818DE9A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357562"/>
            <a:ext cx="8272466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Викторина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«Эти удивительные животные»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5715016"/>
            <a:ext cx="8858312" cy="857256"/>
          </a:xfrm>
        </p:spPr>
        <p:txBody>
          <a:bodyPr>
            <a:normAutofit fontScale="92500"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latin typeface="Comic Sans MS" pitchFamily="66" charset="0"/>
              </a:rPr>
              <a:t>Составила учитель начальных классов МОУ «СОШ №12» г.Сыктывкар </a:t>
            </a:r>
          </a:p>
          <a:p>
            <a:r>
              <a:rPr lang="ru-RU" sz="2100" b="1" dirty="0" smtClean="0">
                <a:solidFill>
                  <a:schemeClr val="tx1"/>
                </a:solidFill>
                <a:latin typeface="Comic Sans MS" pitchFamily="66" charset="0"/>
              </a:rPr>
              <a:t>Михеева Лилия Ивановна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17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Как называется наука о животных?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" name="TextBox 18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264320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ботаника</a:t>
            </a:r>
          </a:p>
        </p:txBody>
      </p:sp>
      <p:sp>
        <p:nvSpPr>
          <p:cNvPr id="20" name="TextBox 19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2643182"/>
            <a:ext cx="264320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зоология</a:t>
            </a:r>
          </a:p>
        </p:txBody>
      </p:sp>
      <p:sp>
        <p:nvSpPr>
          <p:cNvPr id="21" name="TextBox 20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3429000"/>
            <a:ext cx="264320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астрономия</a:t>
            </a:r>
          </a:p>
        </p:txBody>
      </p:sp>
    </p:spTree>
    <p:extLst>
      <p:ext uri="{BB962C8B-B14F-4D97-AF65-F5344CB8AC3E}">
        <p14:creationId xmlns:p14="http://schemas.microsoft.com/office/powerpoint/2010/main" val="1814668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Животные – это..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1" name="TextBox 20">
            <a:hlinkClick r:id="" action="ppaction://noaction">
              <a:snd r:embed="rId3" name="aplause10.wav"/>
            </a:hlinkClick>
          </p:cNvPr>
          <p:cNvSpPr txBox="1"/>
          <p:nvPr/>
        </p:nvSpPr>
        <p:spPr>
          <a:xfrm>
            <a:off x="500034" y="1857364"/>
            <a:ext cx="57150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птицы, звери, насекомые, рыбы, ящерицы, змеи, черепахи, лягушки, черви</a:t>
            </a:r>
          </a:p>
        </p:txBody>
      </p:sp>
      <p:sp>
        <p:nvSpPr>
          <p:cNvPr id="22" name="TextBox 21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2643182"/>
            <a:ext cx="57150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птицы, звери, насекомые, рыбы, ящерицы, змеи, растения, лягушки, грибы, микробы</a:t>
            </a:r>
          </a:p>
        </p:txBody>
      </p:sp>
      <p:sp>
        <p:nvSpPr>
          <p:cNvPr id="23" name="TextBox 22">
            <a:hlinkClick r:id="" action="ppaction://noaction">
              <a:snd r:embed="rId4" name="riot2.wav"/>
            </a:hlinkClick>
          </p:cNvPr>
          <p:cNvSpPr txBox="1"/>
          <p:nvPr/>
        </p:nvSpPr>
        <p:spPr>
          <a:xfrm>
            <a:off x="500034" y="3429000"/>
            <a:ext cx="57150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человек, птицы, звери, насекомые, рыбы, микробы, растения, грибы</a:t>
            </a:r>
          </a:p>
        </p:txBody>
      </p:sp>
    </p:spTree>
    <p:extLst>
      <p:ext uri="{BB962C8B-B14F-4D97-AF65-F5344CB8AC3E}">
        <p14:creationId xmlns:p14="http://schemas.microsoft.com/office/powerpoint/2010/main" val="1539986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1_Тема Office</vt:lpstr>
      <vt:lpstr>Викторина «Эти удивительные животные»</vt:lpstr>
      <vt:lpstr>Как называется наука о животных?</vt:lpstr>
      <vt:lpstr>Животные – это..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«Эти удивительные животные»</dc:title>
  <dc:creator>Андрей</dc:creator>
  <cp:lastModifiedBy>Андрей</cp:lastModifiedBy>
  <cp:revision>1</cp:revision>
  <dcterms:created xsi:type="dcterms:W3CDTF">2013-02-24T05:58:16Z</dcterms:created>
  <dcterms:modified xsi:type="dcterms:W3CDTF">2013-02-24T05:58:38Z</dcterms:modified>
</cp:coreProperties>
</file>