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0ACE0F-4B28-4813-9517-00D51170647A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040866-31BC-4156-AD20-F38416B363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ЗНАКИ ДОРОЖНОГО ДВИЖЕНИЯ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714752"/>
            <a:ext cx="8458200" cy="2214578"/>
          </a:xfrm>
        </p:spPr>
        <p:txBody>
          <a:bodyPr>
            <a:noAutofit/>
          </a:bodyPr>
          <a:lstStyle/>
          <a:p>
            <a:r>
              <a:rPr lang="ru-RU" dirty="0" smtClean="0"/>
              <a:t>Презентация к уроку природоведения</a:t>
            </a:r>
          </a:p>
          <a:p>
            <a:r>
              <a:rPr lang="ru-RU" dirty="0" smtClean="0"/>
              <a:t> по теме: «Берегись автомобиля!»</a:t>
            </a:r>
          </a:p>
          <a:p>
            <a:r>
              <a:rPr lang="ru-RU" dirty="0" smtClean="0"/>
              <a:t>ГБОУ ММГ</a:t>
            </a:r>
          </a:p>
          <a:p>
            <a:r>
              <a:rPr lang="ru-RU" dirty="0"/>
              <a:t>у</a:t>
            </a:r>
            <a:r>
              <a:rPr lang="ru-RU" dirty="0" smtClean="0"/>
              <a:t>читель: </a:t>
            </a:r>
            <a:r>
              <a:rPr lang="ru-RU" dirty="0" err="1" smtClean="0"/>
              <a:t>Подшибякина</a:t>
            </a:r>
            <a:r>
              <a:rPr lang="ru-RU" dirty="0" smtClean="0"/>
              <a:t> О. А.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714512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FFFF00"/>
                </a:solidFill>
              </a:rPr>
              <a:t>Синий цвет, форма -  круг,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Значит, мчи скорее, друг!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Синий цвет от красного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отличить не сложно –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На велосипеде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Здесь кататься можно.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22530" name="Picture 2" descr="C:\Users\Михаил\Desktop\159503_w200_h200_41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00562" y="3357562"/>
            <a:ext cx="3286148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FFFF00"/>
                </a:solidFill>
              </a:rPr>
              <a:t>В 1920 году появились Правила дорожного движения, которые касались только города Москвы.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В 1926 году появились первые дорожные знаки.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Правила дорожного движения в каждом городе были свои, что было очень неудобно.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 И только 1 января 1965 года были приняты единые правила по всей стране.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А в 1968 году конференция ООН приняла международные Правила дорожного движения.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  Будьте очень осторожны,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Уважайте каждый знак –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     Ведь без знаков на дороге 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Вам не обойтись никак.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23554" name="Picture 2" descr="C:\Users\Михаил\Desktop\logo_w150_h144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5357850" cy="45720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611781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FF00"/>
                </a:solidFill>
              </a:rPr>
              <a:t>Днём и ночью в дождь и стужу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Мы несём дороге службу.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Знают нас на всей планете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Взрослые и даже дети.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Если нас не соблюдать,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Можно сильно пострадать.    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Михаил\Desktop\1318435708_stiv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000372"/>
            <a:ext cx="5468958" cy="35719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072066" y="1928802"/>
            <a:ext cx="2571768" cy="642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Дорожные знаки</a:t>
            </a:r>
            <a:endParaRPr lang="ru-RU" sz="2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ПРЕДУПРЕЖДАЮЩИЕ ЗНАКИ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Михаил\Desktop\b_368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3357586" cy="3800472"/>
          </a:xfrm>
          <a:prstGeom prst="rect">
            <a:avLst/>
          </a:prstGeom>
          <a:noFill/>
        </p:spPr>
      </p:pic>
      <p:pic>
        <p:nvPicPr>
          <p:cNvPr id="2051" name="Picture 3" descr="C:\Users\Михаил\Desktop\2897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928802"/>
            <a:ext cx="3429023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ЗАПРЕЩАЮЩИЕ ЗНАКИ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Михаил\Desktop\img_v3ptfw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3175000" cy="3175000"/>
          </a:xfrm>
          <a:prstGeom prst="rect">
            <a:avLst/>
          </a:prstGeom>
          <a:noFill/>
        </p:spPr>
      </p:pic>
      <p:pic>
        <p:nvPicPr>
          <p:cNvPr id="3075" name="Picture 3" descr="C:\Users\Михаил\Desktop\image2288792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214686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ПРЕДПИСЫВАЮЩИЕ ЗНАКИ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Users\Михаил\Desktop\159503_w200_h200_41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1905000" cy="1905000"/>
          </a:xfrm>
          <a:prstGeom prst="rect">
            <a:avLst/>
          </a:prstGeom>
          <a:noFill/>
        </p:spPr>
      </p:pic>
      <p:pic>
        <p:nvPicPr>
          <p:cNvPr id="4100" name="Picture 4" descr="http://zlngrd.ru/upload/iblock/ef3/ef3741cca72339f09889834e584384b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143116"/>
            <a:ext cx="1905000" cy="1905000"/>
          </a:xfrm>
          <a:prstGeom prst="rect">
            <a:avLst/>
          </a:prstGeom>
          <a:noFill/>
        </p:spPr>
      </p:pic>
      <p:pic>
        <p:nvPicPr>
          <p:cNvPr id="4102" name="Picture 6" descr="http://www.dkvartal.ru/system/images/news/000/372/674_x_large.gif?13529678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3714752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ИНФОРМАЦИОННО – УКАЗАТЕЛЬНЫЕ ЗНАКИ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5122" name="Picture 2" descr="C:\Users\Михаил\Desktop\hospital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2500330" cy="2500330"/>
          </a:xfrm>
          <a:prstGeom prst="rect">
            <a:avLst/>
          </a:prstGeom>
          <a:noFill/>
        </p:spPr>
      </p:pic>
      <p:pic>
        <p:nvPicPr>
          <p:cNvPr id="5123" name="Picture 3" descr="C:\Users\Михаил\Desktop\6_6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929066"/>
            <a:ext cx="2038361" cy="2038361"/>
          </a:xfrm>
          <a:prstGeom prst="rect">
            <a:avLst/>
          </a:prstGeom>
          <a:noFill/>
        </p:spPr>
      </p:pic>
      <p:pic>
        <p:nvPicPr>
          <p:cNvPr id="5124" name="Picture 4" descr="C:\Users\Михаил\Desktop\6001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1928802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4040188" cy="207170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Зеброю зовёт народ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Пешеходный переход.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Полоска белая видна,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Как будто </a:t>
            </a:r>
            <a:r>
              <a:rPr lang="ru-RU" sz="2000" b="1" dirty="0" err="1" smtClean="0">
                <a:solidFill>
                  <a:srgbClr val="FFFF00"/>
                </a:solidFill>
              </a:rPr>
              <a:t>зебрина</a:t>
            </a:r>
            <a:r>
              <a:rPr lang="ru-RU" sz="2000" b="1" dirty="0" smtClean="0">
                <a:solidFill>
                  <a:srgbClr val="FFFF00"/>
                </a:solidFill>
              </a:rPr>
              <a:t> спина.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Где зебру встретишь на пути,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Дорогу можно перейти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 descr="C:\Users\Михаил\Desktop\6001[1]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876"/>
            <a:ext cx="2786082" cy="285752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572008"/>
            <a:ext cx="4041775" cy="15541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Это тоже переход,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Только под землёй,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И шагает переход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Так, как мы с тобой.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9459" name="Picture 3" descr="C:\Users\Михаил\Desktop\6_6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3" y="1428735"/>
            <a:ext cx="2689489" cy="26894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857388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FF00"/>
                </a:solidFill>
              </a:rPr>
              <a:t>Человечек в синем круге –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Это ясно всей округе: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Здесь машины не пройдут.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Пешеходы, в добрый путь!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20481" name="Picture 1" descr="C:\Users\Михаил\Desktop\1338900813_oksana-1-506-raznoe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619500" y="3001962"/>
            <a:ext cx="3024202" cy="302420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Этот знак стоит вблизи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Детского учреждения,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Где возможно детей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Неожиданное появление.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                                                                     Школьница и школьник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                                                                      Забежали в треугольник.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                                                                      Все водители на свете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                                                                      Понимают – это …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72396" y="5500702"/>
            <a:ext cx="1428760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ДЕТИ</a:t>
            </a:r>
            <a:endParaRPr lang="ru-RU" b="1" dirty="0"/>
          </a:p>
        </p:txBody>
      </p:sp>
      <p:pic>
        <p:nvPicPr>
          <p:cNvPr id="21506" name="Picture 2" descr="C:\Users\Михаил\Desktop\b_368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14290"/>
            <a:ext cx="3286148" cy="361525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149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ЗНАКИ ДОРОЖНОГО ДВИЖЕНИЯ</vt:lpstr>
      <vt:lpstr>Днём и ночью в дождь и стужу Мы несём дороге службу. Знают нас на всей планете Взрослые и даже дети. Если нас не соблюдать, Можно сильно пострадать.    </vt:lpstr>
      <vt:lpstr>ПРЕДУПРЕЖДАЮЩИЕ ЗНАКИ</vt:lpstr>
      <vt:lpstr>ЗАПРЕЩАЮЩИЕ ЗНАКИ</vt:lpstr>
      <vt:lpstr>ПРЕДПИСЫВАЮЩИЕ ЗНАКИ</vt:lpstr>
      <vt:lpstr>ИНФОРМАЦИОННО – УКАЗАТЕЛЬНЫЕ ЗНАКИ</vt:lpstr>
      <vt:lpstr>Слайд 7</vt:lpstr>
      <vt:lpstr>Человечек в синем круге – Это ясно всей округе: Здесь машины не пройдут. Пешеходы, в добрый путь!</vt:lpstr>
      <vt:lpstr>Слайд 9</vt:lpstr>
      <vt:lpstr>Синий цвет, форма -  круг, Значит, мчи скорее, друг! Синий цвет от красного отличить не сложно – На велосипеде Здесь кататься можно.</vt:lpstr>
      <vt:lpstr>В 1920 году появились Правила дорожного движения, которые касались только города Москвы.  В 1926 году появились первые дорожные знаки.  Правила дорожного движения в каждом городе были свои, что было очень неудобно.   И только 1 января 1965 года были приняты единые правила по всей стране.   А в 1968 году конференция ООН приняла международные Правила дорожного движения.</vt:lpstr>
      <vt:lpstr>  Будьте очень осторожны, Уважайте каждый знак –      Ведь без знаков на дороге  Вам не обойтись никак.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ЗНАКИ ДОРОЖНОГО ДВИЖЕНИЯ</dc:title>
  <dc:creator>Михаил</dc:creator>
  <cp:lastModifiedBy>Михаил</cp:lastModifiedBy>
  <cp:revision>29</cp:revision>
  <dcterms:created xsi:type="dcterms:W3CDTF">2013-02-26T14:07:13Z</dcterms:created>
  <dcterms:modified xsi:type="dcterms:W3CDTF">2013-02-26T15:20:38Z</dcterms:modified>
</cp:coreProperties>
</file>