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72" r:id="rId4"/>
    <p:sldId id="271" r:id="rId5"/>
    <p:sldId id="270" r:id="rId6"/>
    <p:sldId id="269" r:id="rId7"/>
    <p:sldId id="268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BE13-8855-4A70-9053-34BA9A38AD52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0871-6603-44D6-8571-3C99E1B67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BE13-8855-4A70-9053-34BA9A38AD52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0871-6603-44D6-8571-3C99E1B67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BE13-8855-4A70-9053-34BA9A38AD52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0871-6603-44D6-8571-3C99E1B67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BE13-8855-4A70-9053-34BA9A38AD52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0871-6603-44D6-8571-3C99E1B67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BE13-8855-4A70-9053-34BA9A38AD52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0871-6603-44D6-8571-3C99E1B67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BE13-8855-4A70-9053-34BA9A38AD52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0871-6603-44D6-8571-3C99E1B67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BE13-8855-4A70-9053-34BA9A38AD52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0871-6603-44D6-8571-3C99E1B67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BE13-8855-4A70-9053-34BA9A38AD52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0871-6603-44D6-8571-3C99E1B67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BE13-8855-4A70-9053-34BA9A38AD52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0871-6603-44D6-8571-3C99E1B67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BE13-8855-4A70-9053-34BA9A38AD52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0871-6603-44D6-8571-3C99E1B67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BE13-8855-4A70-9053-34BA9A38AD52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0871-6603-44D6-8571-3C99E1B67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CBE13-8855-4A70-9053-34BA9A38AD52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C0871-6603-44D6-8571-3C99E1B67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57;&#1074;&#1077;&#1090;&#1083;&#1072;&#1085;&#1072;\Desktop\&#1052;&#1091;&#1083;&#1100;&#1090;&#1080;&#1082;&#1080;%20-%20&#1054;&#1073;&#1083;&#1072;&#1082;&#1072;,%20&#1073;&#1077;&#1083;&#1086;&#1075;&#1088;&#1080;&#1074;&#1099;&#1077;%20&#1083;&#1086;&#1096;&#1072;&#1076;&#1082;&#1080;.mp3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smiles.33b.ru/smile.153438.html" TargetMode="Externa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10" Type="http://schemas.openxmlformats.org/officeDocument/2006/relationships/image" Target="../media/image7.png"/><Relationship Id="rId4" Type="http://schemas.openxmlformats.org/officeDocument/2006/relationships/image" Target="../media/image2.gif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smiles.33b.ru/smile.153438.html" TargetMode="Externa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10" Type="http://schemas.openxmlformats.org/officeDocument/2006/relationships/image" Target="../media/image7.png"/><Relationship Id="rId4" Type="http://schemas.openxmlformats.org/officeDocument/2006/relationships/image" Target="../media/image2.gif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smiles.33b.ru/smile.153438.html" TargetMode="Externa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10" Type="http://schemas.openxmlformats.org/officeDocument/2006/relationships/image" Target="../media/image7.png"/><Relationship Id="rId4" Type="http://schemas.openxmlformats.org/officeDocument/2006/relationships/image" Target="../media/image2.gif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smiles.33b.ru/smile.153438.html" TargetMode="Externa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10" Type="http://schemas.openxmlformats.org/officeDocument/2006/relationships/image" Target="../media/image7.png"/><Relationship Id="rId4" Type="http://schemas.openxmlformats.org/officeDocument/2006/relationships/image" Target="../media/image2.gif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smiles.33b.ru/smile.153438.html" TargetMode="Externa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10" Type="http://schemas.openxmlformats.org/officeDocument/2006/relationships/image" Target="../media/image7.png"/><Relationship Id="rId4" Type="http://schemas.openxmlformats.org/officeDocument/2006/relationships/image" Target="../media/image2.gif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smiles.33b.ru/smile.153438.html" TargetMode="Externa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10" Type="http://schemas.openxmlformats.org/officeDocument/2006/relationships/image" Target="../media/image7.png"/><Relationship Id="rId4" Type="http://schemas.openxmlformats.org/officeDocument/2006/relationships/image" Target="../media/image2.gif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smiles.33b.ru/smile.153438.html" TargetMode="Externa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10" Type="http://schemas.openxmlformats.org/officeDocument/2006/relationships/image" Target="../media/image7.png"/><Relationship Id="rId4" Type="http://schemas.openxmlformats.org/officeDocument/2006/relationships/image" Target="../media/image2.gif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smiles.33b.ru/smile.153438.html" TargetMode="Externa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10" Type="http://schemas.openxmlformats.org/officeDocument/2006/relationships/image" Target="../media/image7.png"/><Relationship Id="rId4" Type="http://schemas.openxmlformats.org/officeDocument/2006/relationships/image" Target="../media/image2.gif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устный счет</a:t>
            </a:r>
          </a:p>
        </p:txBody>
      </p:sp>
      <p:sp>
        <p:nvSpPr>
          <p:cNvPr id="8195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ru-RU" b="1" smtClean="0"/>
              <a:t>2+2+2+2+2 =</a:t>
            </a:r>
          </a:p>
          <a:p>
            <a:pPr>
              <a:buFont typeface="Arial" charset="0"/>
              <a:buNone/>
            </a:pPr>
            <a:endParaRPr lang="ru-RU" b="1" smtClean="0"/>
          </a:p>
          <a:p>
            <a:pPr>
              <a:buFont typeface="Arial" charset="0"/>
              <a:buNone/>
            </a:pPr>
            <a:r>
              <a:rPr lang="ru-RU" b="1" smtClean="0"/>
              <a:t>  4+4+4=  </a:t>
            </a:r>
          </a:p>
          <a:p>
            <a:pPr>
              <a:buFont typeface="Arial" charset="0"/>
              <a:buNone/>
            </a:pPr>
            <a:r>
              <a:rPr lang="ru-RU" b="1" smtClean="0"/>
              <a:t>        </a:t>
            </a:r>
          </a:p>
          <a:p>
            <a:pPr>
              <a:buFont typeface="Arial" charset="0"/>
              <a:buNone/>
            </a:pPr>
            <a:r>
              <a:rPr lang="ru-RU" b="1" smtClean="0"/>
              <a:t> 6+5+6=</a:t>
            </a:r>
          </a:p>
          <a:p>
            <a:pPr>
              <a:buFont typeface="Arial" charset="0"/>
              <a:buNone/>
            </a:pPr>
            <a:endParaRPr lang="ru-RU" b="1" smtClean="0"/>
          </a:p>
          <a:p>
            <a:pPr>
              <a:buFont typeface="Arial" charset="0"/>
              <a:buNone/>
            </a:pPr>
            <a:r>
              <a:rPr lang="ru-RU" b="1" smtClean="0"/>
              <a:t>3+3+3+3+3+3=</a:t>
            </a:r>
          </a:p>
          <a:p>
            <a:pPr>
              <a:buFont typeface="Arial" charset="0"/>
              <a:buNone/>
            </a:pPr>
            <a:r>
              <a:rPr lang="ru-RU" b="1" smtClean="0"/>
              <a:t>                </a:t>
            </a:r>
          </a:p>
          <a:p>
            <a:pPr>
              <a:buFont typeface="Arial" charset="0"/>
              <a:buNone/>
            </a:pPr>
            <a:r>
              <a:rPr lang="ru-RU" b="1" smtClean="0"/>
              <a:t>5+5+5+5=</a:t>
            </a:r>
          </a:p>
          <a:p>
            <a:endParaRPr lang="ru-RU" smtClean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428750"/>
            <a:ext cx="4038600" cy="4357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map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821796">
            <a:off x="5867400" y="765175"/>
            <a:ext cx="22415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5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640" r="67525"/>
          <a:stretch>
            <a:fillRect/>
          </a:stretch>
        </p:blipFill>
        <p:spPr bwMode="auto">
          <a:xfrm rot="-1002962">
            <a:off x="395288" y="476250"/>
            <a:ext cx="20129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7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19" r="48421" b="59853"/>
          <a:stretch>
            <a:fillRect/>
          </a:stretch>
        </p:blipFill>
        <p:spPr bwMode="auto">
          <a:xfrm rot="9734968">
            <a:off x="3708400" y="1557338"/>
            <a:ext cx="1557338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19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20" t="63802" r="32491"/>
          <a:stretch>
            <a:fillRect/>
          </a:stretch>
        </p:blipFill>
        <p:spPr bwMode="auto">
          <a:xfrm>
            <a:off x="827088" y="2636838"/>
            <a:ext cx="1730375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21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194" r="24525" b="61806"/>
          <a:stretch>
            <a:fillRect/>
          </a:stretch>
        </p:blipFill>
        <p:spPr bwMode="auto">
          <a:xfrm rot="-9562484">
            <a:off x="6443663" y="3644900"/>
            <a:ext cx="16637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052" b="59853"/>
          <a:stretch>
            <a:fillRect/>
          </a:stretch>
        </p:blipFill>
        <p:spPr bwMode="auto">
          <a:xfrm rot="9262612">
            <a:off x="3708400" y="4365625"/>
            <a:ext cx="12414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5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49" t="63802" r="32491"/>
          <a:stretch>
            <a:fillRect/>
          </a:stretch>
        </p:blipFill>
        <p:spPr bwMode="auto">
          <a:xfrm>
            <a:off x="6732588" y="1196975"/>
            <a:ext cx="1728787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6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49" t="63802" r="32491"/>
          <a:stretch>
            <a:fillRect/>
          </a:stretch>
        </p:blipFill>
        <p:spPr bwMode="auto">
          <a:xfrm>
            <a:off x="2627313" y="4724400"/>
            <a:ext cx="1728787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3" name="Picture 27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49" t="63802" r="32491"/>
          <a:stretch>
            <a:fillRect/>
          </a:stretch>
        </p:blipFill>
        <p:spPr bwMode="auto">
          <a:xfrm>
            <a:off x="2124075" y="333375"/>
            <a:ext cx="1728788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4" name="Picture 28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49" t="63802" r="32491"/>
          <a:stretch>
            <a:fillRect/>
          </a:stretch>
        </p:blipFill>
        <p:spPr bwMode="auto">
          <a:xfrm>
            <a:off x="4140200" y="2420938"/>
            <a:ext cx="1728788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3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Листья жёлтые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2206 L -0.01563 0.9618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5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7 -0.38148 L 0.01736 0.76945 " pathEditMode="relative" ptsTypes="AA">
                                      <p:cBhvr>
                                        <p:cTn id="19" dur="3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9 -0.26296 L 0.06649 0.96158 " pathEditMode="relative" ptsTypes="AA">
                                      <p:cBhvr>
                                        <p:cTn id="2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000"/>
                            </p:stCondLst>
                            <p:childTnLst>
                              <p:par>
                                <p:cTn id="6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0"/>
                            </p:stCondLst>
                            <p:childTnLst>
                              <p:par>
                                <p:cTn id="7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000"/>
                            </p:stCondLst>
                            <p:childTnLst>
                              <p:par>
                                <p:cTn id="7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4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Решим задачи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214438"/>
            <a:ext cx="7286625" cy="3810000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5214950"/>
            <a:ext cx="507209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8, 12, 9, 6, 16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3"/>
          <p:cNvSpPr>
            <a:spLocks noGrp="1"/>
          </p:cNvSpPr>
          <p:nvPr>
            <p:ph sz="half" idx="2"/>
          </p:nvPr>
        </p:nvSpPr>
        <p:spPr>
          <a:xfrm>
            <a:off x="4143375" y="500063"/>
            <a:ext cx="4038600" cy="58118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smtClean="0"/>
              <a:t>Три часа в лесу бродили,</a:t>
            </a:r>
          </a:p>
          <a:p>
            <a:pPr>
              <a:buFont typeface="Arial" charset="0"/>
              <a:buNone/>
            </a:pPr>
            <a:r>
              <a:rPr lang="ru-RU" sz="2000" b="1" smtClean="0"/>
              <a:t>Все тропинки исходили.</a:t>
            </a:r>
          </a:p>
          <a:p>
            <a:pPr>
              <a:buFont typeface="Arial" charset="0"/>
              <a:buNone/>
            </a:pPr>
            <a:r>
              <a:rPr lang="ru-RU" sz="2000" b="1" smtClean="0"/>
              <a:t>(Ходьба на месте.)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928688" y="558800"/>
            <a:ext cx="4576762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/>
              <a:t>Дети утром рано встали,</a:t>
            </a:r>
          </a:p>
          <a:p>
            <a:pPr eaLnBrk="0" hangingPunct="0"/>
            <a:r>
              <a:rPr lang="ru-RU" sz="2000" b="1"/>
              <a:t>За грибами в лес пошли.</a:t>
            </a:r>
          </a:p>
          <a:p>
            <a:pPr eaLnBrk="0" hangingPunct="0"/>
            <a:r>
              <a:rPr lang="ru-RU" sz="2000" b="1"/>
              <a:t>(Ходьба на месте.)</a:t>
            </a:r>
          </a:p>
          <a:p>
            <a:pPr eaLnBrk="0" hangingPunct="0"/>
            <a:r>
              <a:rPr lang="ru-RU" sz="2000" b="1"/>
              <a:t>Приседали, приседали,</a:t>
            </a:r>
          </a:p>
          <a:p>
            <a:pPr eaLnBrk="0" hangingPunct="0"/>
            <a:r>
              <a:rPr lang="ru-RU" sz="2000" b="1"/>
              <a:t>Белый гриб в траве нашли.</a:t>
            </a:r>
          </a:p>
          <a:p>
            <a:pPr eaLnBrk="0" hangingPunct="0"/>
            <a:r>
              <a:rPr lang="ru-RU" sz="2000" b="1"/>
              <a:t>(Приседания.)</a:t>
            </a:r>
          </a:p>
          <a:p>
            <a:pPr eaLnBrk="0" hangingPunct="0"/>
            <a:r>
              <a:rPr lang="ru-RU" sz="2000" b="1"/>
              <a:t>На пеньке растут опята,</a:t>
            </a:r>
          </a:p>
          <a:p>
            <a:pPr eaLnBrk="0" hangingPunct="0"/>
            <a:r>
              <a:rPr lang="ru-RU" sz="2000" b="1"/>
              <a:t>Наклонитесь к ним, ребята,</a:t>
            </a:r>
          </a:p>
          <a:p>
            <a:pPr eaLnBrk="0" hangingPunct="0"/>
            <a:r>
              <a:rPr lang="ru-RU" sz="2000" b="1"/>
              <a:t>Наклоняйся, раз-два-три,</a:t>
            </a:r>
          </a:p>
          <a:p>
            <a:pPr eaLnBrk="0" hangingPunct="0"/>
            <a:r>
              <a:rPr lang="ru-RU" sz="2000" b="1"/>
              <a:t>И в лукошко набери!</a:t>
            </a:r>
          </a:p>
          <a:p>
            <a:pPr eaLnBrk="0" hangingPunct="0"/>
            <a:r>
              <a:rPr lang="ru-RU" sz="2000" b="1"/>
              <a:t>(Наклоны.)</a:t>
            </a:r>
          </a:p>
          <a:p>
            <a:pPr eaLnBrk="0" hangingPunct="0"/>
            <a:r>
              <a:rPr lang="ru-RU" sz="2000" b="1"/>
              <a:t>Вон на дереве орех.</a:t>
            </a:r>
          </a:p>
          <a:p>
            <a:pPr eaLnBrk="0" hangingPunct="0"/>
            <a:r>
              <a:rPr lang="ru-RU" sz="2000" b="1"/>
              <a:t>Кто подпрыгнет выше всех?</a:t>
            </a:r>
          </a:p>
          <a:p>
            <a:pPr eaLnBrk="0" hangingPunct="0"/>
            <a:r>
              <a:rPr lang="ru-RU" sz="2000" b="1"/>
              <a:t>(Прыжки.)</a:t>
            </a:r>
          </a:p>
          <a:p>
            <a:pPr eaLnBrk="0" hangingPunct="0"/>
            <a:r>
              <a:rPr lang="ru-RU" sz="2000" b="1"/>
              <a:t>Если хочешь дотянуться,</a:t>
            </a:r>
          </a:p>
          <a:p>
            <a:pPr eaLnBrk="0" hangingPunct="0"/>
            <a:r>
              <a:rPr lang="ru-RU" sz="2000" b="1"/>
              <a:t>Надо сильно потянуться.</a:t>
            </a:r>
          </a:p>
          <a:p>
            <a:pPr eaLnBrk="0" hangingPunct="0"/>
            <a:r>
              <a:rPr lang="ru-RU" sz="2000" b="1"/>
              <a:t>(Потягивания — руки вверх.)</a:t>
            </a:r>
          </a:p>
        </p:txBody>
      </p:sp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57375"/>
            <a:ext cx="38576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Мультики - Облака, белогривые лошад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500" y="6072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Задача №1 (г)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1643063"/>
            <a:ext cx="5753100" cy="36147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714375" y="714375"/>
            <a:ext cx="1071563" cy="12715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43188" y="785813"/>
            <a:ext cx="1071562" cy="12001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6313" y="1000125"/>
            <a:ext cx="1571625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7500938" y="928688"/>
            <a:ext cx="1143000" cy="10287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1643063" y="1214438"/>
            <a:ext cx="977900" cy="4841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786188" y="1214438"/>
            <a:ext cx="977900" cy="4841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429375" y="1285875"/>
            <a:ext cx="977900" cy="484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500042"/>
            <a:ext cx="51809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44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х</a:t>
            </a:r>
            <a:endParaRPr lang="ru-RU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00496" y="571480"/>
            <a:ext cx="53412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44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+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572264" y="500042"/>
            <a:ext cx="43473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215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2571750"/>
            <a:ext cx="6143625" cy="3714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1143000"/>
            <a:ext cx="6500813" cy="4357688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4500562" y="5103674"/>
            <a:ext cx="4511427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54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</a:t>
            </a:r>
            <a:r>
              <a:rPr lang="ru-RU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/</a:t>
            </a:r>
            <a:r>
              <a:rPr lang="ru-RU" sz="54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</a:t>
            </a:r>
            <a:r>
              <a:rPr lang="ru-RU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№113 (3)</a:t>
            </a:r>
          </a:p>
          <a:p>
            <a:pPr algn="ctr">
              <a:defRPr/>
            </a:pPr>
            <a:r>
              <a:rPr lang="ru-RU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№2 (1,2)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642938"/>
            <a:ext cx="778668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57686" y="5286388"/>
            <a:ext cx="43134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Итог урока: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/>
          <p:cNvSpPr>
            <a:spLocks noChangeArrowheads="1"/>
          </p:cNvSpPr>
          <p:nvPr/>
        </p:nvSpPr>
        <p:spPr bwMode="auto">
          <a:xfrm>
            <a:off x="4070350" y="1773238"/>
            <a:ext cx="4105275" cy="11509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: 2 =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3636963" y="3357563"/>
            <a:ext cx="1439862" cy="10810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5438775" y="3357563"/>
            <a:ext cx="1439863" cy="10810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7308850" y="3357563"/>
            <a:ext cx="1439863" cy="10810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7176" name="Picture 8" descr="z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6963" y="4652963"/>
            <a:ext cx="13144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0bez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510213" y="4508500"/>
            <a:ext cx="120173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0bez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3313" y="4508500"/>
            <a:ext cx="11747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to_podojdet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-458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a_ne_ponimaju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68313" y="-458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a_ne_ponimaju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71550" y="-458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8" descr="246117f27c52890fd2f47df90c1b305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7050" y="1773238"/>
            <a:ext cx="105568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9" descr="_1_~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1628775"/>
            <a:ext cx="20415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20" descr="d0afd0a82d2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213100"/>
            <a:ext cx="2735263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35" fill="hold"/>
                                        <p:tgtEl>
                                          <p:spTgt spid="7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18" fill="hold"/>
                                        <p:tgtEl>
                                          <p:spTgt spid="7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218" fill="hold"/>
                                        <p:tgtEl>
                                          <p:spTgt spid="7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9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0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1"/>
                </p:tgtEl>
              </p:cMediaNode>
            </p:audio>
          </p:childTnLst>
        </p:cTn>
      </p:par>
    </p:tnLst>
    <p:bldLst>
      <p:bldP spid="7173" grpId="0" animBg="1"/>
      <p:bldP spid="7173" grpId="1" animBg="1"/>
      <p:bldP spid="7174" grpId="0" animBg="1"/>
      <p:bldP spid="7174" grpId="1" animBg="1"/>
      <p:bldP spid="7175" grpId="0" animBg="1"/>
      <p:bldP spid="717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4068763" y="1773238"/>
            <a:ext cx="4105275" cy="11509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х 5=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3635375" y="3357563"/>
            <a:ext cx="1439863" cy="10810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5437188" y="3357563"/>
            <a:ext cx="1439862" cy="10810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7235825" y="3357563"/>
            <a:ext cx="1439863" cy="10810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pic>
        <p:nvPicPr>
          <p:cNvPr id="4104" name="Picture 8" descr="z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4652963"/>
            <a:ext cx="13144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0bez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508625" y="4508500"/>
            <a:ext cx="120173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0bez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4508500"/>
            <a:ext cx="11747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to_podojdet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-458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a_ne_ponimaju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68313" y="-458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a_ne_ponimaju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71550" y="-458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6" descr="246117f27c52890fd2f47df90c1b305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4025" y="1773238"/>
            <a:ext cx="105568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22" descr="_1_~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1628775"/>
            <a:ext cx="20415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23" descr="d0afd0a82d2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213100"/>
            <a:ext cx="2735263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35" fill="hold"/>
                                        <p:tgtEl>
                                          <p:spTgt spid="4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18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218" fill="hold"/>
                                        <p:tgtEl>
                                          <p:spTgt spid="4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7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9"/>
                </p:tgtEl>
              </p:cMediaNode>
            </p:audio>
          </p:childTnLst>
        </p:cTn>
      </p:par>
    </p:tnLst>
    <p:bldLst>
      <p:bldP spid="4101" grpId="0" animBg="1"/>
      <p:bldP spid="4101" grpId="1" animBg="1"/>
      <p:bldP spid="4102" grpId="0" animBg="1"/>
      <p:bldP spid="4102" grpId="1" animBg="1"/>
      <p:bldP spid="4103" grpId="0" animBg="1"/>
      <p:bldP spid="410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4"/>
          <p:cNvSpPr>
            <a:spLocks noChangeArrowheads="1"/>
          </p:cNvSpPr>
          <p:nvPr/>
        </p:nvSpPr>
        <p:spPr bwMode="auto">
          <a:xfrm>
            <a:off x="4067175" y="1773238"/>
            <a:ext cx="4105275" cy="11509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 х 6 =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7235825" y="3357563"/>
            <a:ext cx="1439863" cy="10810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435600" y="3357563"/>
            <a:ext cx="1439863" cy="10810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3635375" y="3357563"/>
            <a:ext cx="1439863" cy="10810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pic>
        <p:nvPicPr>
          <p:cNvPr id="5128" name="Picture 8" descr="z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4652963"/>
            <a:ext cx="13144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0bez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507038" y="4508500"/>
            <a:ext cx="120173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0bez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4508500"/>
            <a:ext cx="11747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to_podojdet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-458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a_ne_ponimaju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68313" y="-458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a_ne_ponimaju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71550" y="-458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9" descr="246117f27c52890fd2f47df90c1b305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46900" y="1773238"/>
            <a:ext cx="105568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20" descr="_1_~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1628775"/>
            <a:ext cx="20415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21" descr="d0afd0a82d2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213100"/>
            <a:ext cx="2735263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35" fill="hold"/>
                                        <p:tgtEl>
                                          <p:spTgt spid="5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18" fill="hold"/>
                                        <p:tgtEl>
                                          <p:spTgt spid="5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218" fill="hold"/>
                                        <p:tgtEl>
                                          <p:spTgt spid="5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2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3"/>
                </p:tgtEl>
              </p:cMediaNode>
            </p:audio>
          </p:childTnLst>
        </p:cTn>
      </p:par>
    </p:tnLst>
    <p:bldLst>
      <p:bldP spid="5125" grpId="0" animBg="1"/>
      <p:bldP spid="5125" grpId="1" animBg="1"/>
      <p:bldP spid="5126" grpId="0" animBg="1"/>
      <p:bldP spid="5126" grpId="1" animBg="1"/>
      <p:bldP spid="5127" grpId="0" animBg="1"/>
      <p:bldP spid="51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ChangeArrowheads="1"/>
          </p:cNvSpPr>
          <p:nvPr/>
        </p:nvSpPr>
        <p:spPr bwMode="auto">
          <a:xfrm>
            <a:off x="4070350" y="1773238"/>
            <a:ext cx="4105275" cy="11509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х 8 =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3636963" y="3357563"/>
            <a:ext cx="1439862" cy="10810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5438775" y="3357563"/>
            <a:ext cx="1439863" cy="10810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7308850" y="3357563"/>
            <a:ext cx="1439863" cy="10810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pic>
        <p:nvPicPr>
          <p:cNvPr id="7176" name="Picture 8" descr="z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6963" y="4652963"/>
            <a:ext cx="13144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0bez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510213" y="4508500"/>
            <a:ext cx="120173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0bez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3313" y="4508500"/>
            <a:ext cx="11747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to_podojdet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-458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a_ne_ponimaju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68313" y="-458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a_ne_ponimaju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71550" y="-458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8" descr="246117f27c52890fd2f47df90c1b305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7050" y="1773238"/>
            <a:ext cx="105568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9" descr="_1_~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1628775"/>
            <a:ext cx="20415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20" descr="d0afd0a82d2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213100"/>
            <a:ext cx="2735263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35" fill="hold"/>
                                        <p:tgtEl>
                                          <p:spTgt spid="7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18" fill="hold"/>
                                        <p:tgtEl>
                                          <p:spTgt spid="7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218" fill="hold"/>
                                        <p:tgtEl>
                                          <p:spTgt spid="7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9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0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1"/>
                </p:tgtEl>
              </p:cMediaNode>
            </p:audio>
          </p:childTnLst>
        </p:cTn>
      </p:par>
    </p:tnLst>
    <p:bldLst>
      <p:bldP spid="7173" grpId="0" animBg="1"/>
      <p:bldP spid="7173" grpId="1" animBg="1"/>
      <p:bldP spid="7174" grpId="0" animBg="1"/>
      <p:bldP spid="7174" grpId="1" animBg="1"/>
      <p:bldP spid="7175" grpId="0" animBg="1"/>
      <p:bldP spid="717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/>
          <p:cNvSpPr>
            <a:spLocks noChangeArrowheads="1"/>
          </p:cNvSpPr>
          <p:nvPr/>
        </p:nvSpPr>
        <p:spPr bwMode="auto">
          <a:xfrm>
            <a:off x="4070350" y="1773238"/>
            <a:ext cx="4105275" cy="11509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х 3 =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3636963" y="3357563"/>
            <a:ext cx="1439862" cy="10810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5438775" y="3357563"/>
            <a:ext cx="1439863" cy="10810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7308850" y="3357563"/>
            <a:ext cx="1439863" cy="10810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7176" name="Picture 8" descr="z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6963" y="4652963"/>
            <a:ext cx="13144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0bez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510213" y="4508500"/>
            <a:ext cx="120173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0bez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3313" y="4508500"/>
            <a:ext cx="11747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to_podojdet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-458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a_ne_ponimaju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68313" y="-458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a_ne_ponimaju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71550" y="-458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8" descr="246117f27c52890fd2f47df90c1b305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7050" y="1773238"/>
            <a:ext cx="105568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9" descr="_1_~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1628775"/>
            <a:ext cx="20415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20" descr="d0afd0a82d2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213100"/>
            <a:ext cx="2735263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35" fill="hold"/>
                                        <p:tgtEl>
                                          <p:spTgt spid="7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18" fill="hold"/>
                                        <p:tgtEl>
                                          <p:spTgt spid="7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218" fill="hold"/>
                                        <p:tgtEl>
                                          <p:spTgt spid="7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9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0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1"/>
                </p:tgtEl>
              </p:cMediaNode>
            </p:audio>
          </p:childTnLst>
        </p:cTn>
      </p:par>
    </p:tnLst>
    <p:bldLst>
      <p:bldP spid="7173" grpId="0" animBg="1"/>
      <p:bldP spid="7173" grpId="1" animBg="1"/>
      <p:bldP spid="7174" grpId="0" animBg="1"/>
      <p:bldP spid="7174" grpId="1" animBg="1"/>
      <p:bldP spid="7175" grpId="0" animBg="1"/>
      <p:bldP spid="717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"/>
          <p:cNvSpPr>
            <a:spLocks noChangeArrowheads="1"/>
          </p:cNvSpPr>
          <p:nvPr/>
        </p:nvSpPr>
        <p:spPr bwMode="auto">
          <a:xfrm>
            <a:off x="4067175" y="1773238"/>
            <a:ext cx="4105275" cy="11509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: 4=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7235825" y="3357563"/>
            <a:ext cx="1439863" cy="10810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435600" y="3357563"/>
            <a:ext cx="1439863" cy="10810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3635375" y="3357563"/>
            <a:ext cx="1439863" cy="10810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5128" name="Picture 8" descr="z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4652963"/>
            <a:ext cx="13144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0bez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507038" y="4508500"/>
            <a:ext cx="120173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0bez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4508500"/>
            <a:ext cx="11747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to_podojdet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-458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a_ne_ponimaju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68313" y="-458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a_ne_ponimaju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71550" y="-458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9" descr="246117f27c52890fd2f47df90c1b305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46900" y="1773238"/>
            <a:ext cx="105568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20" descr="_1_~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1628775"/>
            <a:ext cx="20415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21" descr="d0afd0a82d2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213100"/>
            <a:ext cx="2735263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35" fill="hold"/>
                                        <p:tgtEl>
                                          <p:spTgt spid="5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18" fill="hold"/>
                                        <p:tgtEl>
                                          <p:spTgt spid="5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218" fill="hold"/>
                                        <p:tgtEl>
                                          <p:spTgt spid="5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2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3"/>
                </p:tgtEl>
              </p:cMediaNode>
            </p:audio>
          </p:childTnLst>
        </p:cTn>
      </p:par>
    </p:tnLst>
    <p:bldLst>
      <p:bldP spid="5125" grpId="0" animBg="1"/>
      <p:bldP spid="5125" grpId="1" animBg="1"/>
      <p:bldP spid="5126" grpId="0" animBg="1"/>
      <p:bldP spid="5126" grpId="1" animBg="1"/>
      <p:bldP spid="5127" grpId="0" animBg="1"/>
      <p:bldP spid="51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4284663" y="1773238"/>
            <a:ext cx="4105275" cy="11509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: 6 =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5508625" y="3357563"/>
            <a:ext cx="1439863" cy="10810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7308850" y="3357563"/>
            <a:ext cx="1439863" cy="10810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3708400" y="3357563"/>
            <a:ext cx="1439863" cy="10810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pic>
        <p:nvPicPr>
          <p:cNvPr id="6152" name="Picture 8" descr="z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4652963"/>
            <a:ext cx="13144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0bez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380288" y="4508500"/>
            <a:ext cx="120173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0bez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2863" y="4508500"/>
            <a:ext cx="11747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to_podojdet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-458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a_ne_ponimaju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68313" y="-458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a_ne_ponimaju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71550" y="-458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7" descr="246117f27c52890fd2f47df90c1b305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8850" y="1773238"/>
            <a:ext cx="105568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8" descr="_1_~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1628775"/>
            <a:ext cx="20415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9" descr="d0afd0a82d2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213100"/>
            <a:ext cx="2735263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35" fill="hold"/>
                                        <p:tgtEl>
                                          <p:spTgt spid="6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18" fill="hold"/>
                                        <p:tgtEl>
                                          <p:spTgt spid="6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218" fill="hold"/>
                                        <p:tgtEl>
                                          <p:spTgt spid="6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5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6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7"/>
                </p:tgtEl>
              </p:cMediaNode>
            </p:audio>
          </p:childTnLst>
        </p:cTn>
      </p:par>
    </p:tnLst>
    <p:bldLst>
      <p:bldP spid="6149" grpId="0" animBg="1"/>
      <p:bldP spid="6149" grpId="1" animBg="1"/>
      <p:bldP spid="6150" grpId="0" animBg="1"/>
      <p:bldP spid="6150" grpId="1" animBg="1"/>
      <p:bldP spid="6151" grpId="0" animBg="1"/>
      <p:bldP spid="615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4"/>
          <p:cNvSpPr>
            <a:spLocks noChangeArrowheads="1"/>
          </p:cNvSpPr>
          <p:nvPr/>
        </p:nvSpPr>
        <p:spPr bwMode="auto">
          <a:xfrm>
            <a:off x="4284663" y="1773238"/>
            <a:ext cx="4105275" cy="11509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: 5 =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5508625" y="3357563"/>
            <a:ext cx="1439863" cy="10810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7308850" y="3357563"/>
            <a:ext cx="1439863" cy="10810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3708400" y="3357563"/>
            <a:ext cx="1439863" cy="10810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6152" name="Picture 8" descr="z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4652963"/>
            <a:ext cx="13144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0bez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380288" y="4508500"/>
            <a:ext cx="120173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0bez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2863" y="4508500"/>
            <a:ext cx="11747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to_podojdet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-458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a_ne_ponimaju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68313" y="-458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a_ne_ponimaju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71550" y="-458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7" descr="246117f27c52890fd2f47df90c1b305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8850" y="1773238"/>
            <a:ext cx="105568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8" descr="_1_~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1628775"/>
            <a:ext cx="20415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9" descr="d0afd0a82d2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213100"/>
            <a:ext cx="2735263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35" fill="hold"/>
                                        <p:tgtEl>
                                          <p:spTgt spid="6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18" fill="hold"/>
                                        <p:tgtEl>
                                          <p:spTgt spid="6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218" fill="hold"/>
                                        <p:tgtEl>
                                          <p:spTgt spid="6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5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6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7"/>
                </p:tgtEl>
              </p:cMediaNode>
            </p:audio>
          </p:childTnLst>
        </p:cTn>
      </p:par>
    </p:tnLst>
    <p:bldLst>
      <p:bldP spid="6149" grpId="0" animBg="1"/>
      <p:bldP spid="6149" grpId="1" animBg="1"/>
      <p:bldP spid="6150" grpId="0" animBg="1"/>
      <p:bldP spid="6150" grpId="1" animBg="1"/>
      <p:bldP spid="6151" grpId="0" animBg="1"/>
      <p:bldP spid="615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204</Words>
  <Application>Microsoft Office PowerPoint</Application>
  <PresentationFormat>Экран (4:3)</PresentationFormat>
  <Paragraphs>75</Paragraphs>
  <Slides>16</Slides>
  <Notes>0</Notes>
  <HiddenSlides>0</HiddenSlides>
  <MMClips>26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устный счет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Решим задачи</vt:lpstr>
      <vt:lpstr>Слайд 12</vt:lpstr>
      <vt:lpstr>Задача №1 (г)</vt:lpstr>
      <vt:lpstr>Слайд 14</vt:lpstr>
      <vt:lpstr>Слайд 15</vt:lpstr>
      <vt:lpstr>Слайд 16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6</cp:revision>
  <dcterms:created xsi:type="dcterms:W3CDTF">2013-03-31T10:39:41Z</dcterms:created>
  <dcterms:modified xsi:type="dcterms:W3CDTF">2013-03-31T11:02:49Z</dcterms:modified>
</cp:coreProperties>
</file>