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EF02-5B85-452D-A9D0-3DA8BDC2F11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85B2-6F05-4339-BA23-EABFE78DF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6" name="Рисунок 1" descr="4desktop_ru_Listya_1600_107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143000" y="3000375"/>
            <a:ext cx="735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00042"/>
            <a:ext cx="619836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класс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143125" y="2071688"/>
            <a:ext cx="5429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умножения и деления чисел на 2,3,4,5,6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5072074"/>
            <a:ext cx="258910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Учитель:</a:t>
            </a:r>
          </a:p>
          <a:p>
            <a:pPr algn="ctr">
              <a:defRPr/>
            </a:pP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Фоменко С.Н.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43250"/>
            <a:ext cx="5286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Тема: «Таблица умножения и деления чисел на 2,3,4,5,6»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14513"/>
            <a:ext cx="6705600" cy="4095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/>
              <a:t>пальчиковая гимнастика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71563"/>
            <a:ext cx="3786188" cy="4019550"/>
          </a:xfrm>
          <a:noFill/>
        </p:spPr>
      </p:pic>
      <p:pic>
        <p:nvPicPr>
          <p:cNvPr id="6148" name="Picture 5" descr="N:\DCIM\100SSCAM\SDC16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357313"/>
            <a:ext cx="302895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8143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6858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ноября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Тема: «Таблица умножения и деления чисел на 2,3,4,5,6»</vt:lpstr>
      <vt:lpstr>Слайд 4</vt:lpstr>
      <vt:lpstr>пальчиковая гимнастика</vt:lpstr>
      <vt:lpstr>Слайд 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</cp:revision>
  <dcterms:created xsi:type="dcterms:W3CDTF">2013-03-31T10:35:14Z</dcterms:created>
  <dcterms:modified xsi:type="dcterms:W3CDTF">2013-03-31T10:55:51Z</dcterms:modified>
</cp:coreProperties>
</file>