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1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70" r:id="rId13"/>
    <p:sldId id="271" r:id="rId14"/>
    <p:sldId id="273" r:id="rId15"/>
    <p:sldId id="274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7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EB5B1-F2C7-4A2C-9662-7810B5EC5285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58F71-E1FB-4B39-8BE7-8A7DD1D677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4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8F71-E1FB-4B39-8BE7-8A7DD1D6773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43D9-7BDC-428E-BA54-10D5C7B2FF2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2BB9-4ABE-495C-A57A-8D366FCAD4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72;&#1090;&#1077;&#1084;&#1072;&#1090;&#1080;&#1082;&#1072;.1%20&#1082;&#1083;&#1072;&#1089;&#1089;.ln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ki.rdf.ru/item/1351/downloa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85;&#1072;%20&#1074;&#1077;&#1089;&#1105;&#1083;&#1091;&#1102;%20&#1079;&#1072;&#1088;&#1103;&#1076;&#1082;&#1091;.pp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trenajer_6_7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8288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Математика.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1класс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«Школа России»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Моисеева Татьяна Владимировна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СОШ №2 п.г.т. Суходол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Самарской области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Вычисли.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643042" y="1600200"/>
            <a:ext cx="67151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  + 4 =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 + 2 =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 – 1 =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 – 3 =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9 + 4 =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Вычисление какого значения вызвало больше затруднений. Почему?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857760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92919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Изучение нового материала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928794" y="1643051"/>
            <a:ext cx="6072230" cy="342902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Просмотр электронного приложения к учебнику.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Урок. Общий приём сложения чисел по частям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Математика.1 класс.</a:t>
            </a:r>
            <a:r>
              <a:rPr lang="en-US" sz="400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lnk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Изучение нового материала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000232" y="2928935"/>
            <a:ext cx="5500726" cy="250033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с учебником на с. 64. № 1. Устно.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Повторение изученного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14414" y="2786058"/>
            <a:ext cx="6500858" cy="334010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Выполнить № 2, с. 64.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Физминутка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14414" y="2786058"/>
            <a:ext cx="6500858" cy="3340105"/>
          </a:xfrm>
        </p:spPr>
        <p:txBody>
          <a:bodyPr>
            <a:norm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на весёлую зарядку.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ppt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Самостоятельная работа.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№ 4, с 65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№6, с65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14414" y="2786058"/>
            <a:ext cx="6500858" cy="3340105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Выполнение задания по рядам.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Взаимопроверка выполнения задания.</a:t>
            </a:r>
          </a:p>
          <a:p>
            <a:pPr marL="742950" indent="-7429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3.  Фронтальная проверка.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357290" y="1600201"/>
            <a:ext cx="7329510" cy="3328998"/>
          </a:xfrm>
        </p:spPr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trenajer_6_7.ppt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Работа по учебнику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Задание на логическое мышление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0" lvl="8" indent="-7429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 7, с 65</a:t>
            </a:r>
          </a:p>
          <a:p>
            <a:pPr marL="742950" indent="-74295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sz="4900" dirty="0" smtClean="0">
                <a:solidFill>
                  <a:schemeClr val="bg1"/>
                </a:solidFill>
              </a:rPr>
              <a:t>Подведение итога.</a:t>
            </a:r>
            <a:br>
              <a:rPr lang="ru-RU" sz="4900" dirty="0" smtClean="0">
                <a:solidFill>
                  <a:schemeClr val="bg1"/>
                </a:solidFill>
              </a:rPr>
            </a:br>
            <a:r>
              <a:rPr lang="ru-RU" sz="4900" dirty="0" smtClean="0">
                <a:solidFill>
                  <a:schemeClr val="bg1"/>
                </a:solidFill>
              </a:rPr>
              <a:t>Рефлексия.</a:t>
            </a:r>
            <a:br>
              <a:rPr lang="ru-RU" sz="49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000232" y="2357430"/>
            <a:ext cx="6357982" cy="376873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нового узнали ?</a:t>
            </a:r>
          </a:p>
          <a:p>
            <a:r>
              <a:rPr lang="ru-RU" sz="4000" dirty="0" smtClean="0"/>
              <a:t>Что вызвало затруднение?</a:t>
            </a:r>
          </a:p>
          <a:p>
            <a:r>
              <a:rPr lang="ru-RU" sz="4000" dirty="0" smtClean="0"/>
              <a:t>Что больше всего понравилось? Запомнилось?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357290" y="1000108"/>
            <a:ext cx="7329510" cy="5126055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4100" dirty="0" smtClean="0">
                <a:solidFill>
                  <a:schemeClr val="bg1"/>
                </a:solidFill>
              </a:rPr>
              <a:t>Использованы сайты Интернета:</a:t>
            </a:r>
          </a:p>
          <a:p>
            <a:endParaRPr lang="ru-RU" dirty="0" smtClean="0"/>
          </a:p>
          <a:p>
            <a:r>
              <a:rPr lang="ru-RU" dirty="0" smtClean="0"/>
              <a:t>http://yandex.ru/yandsearch?text=рисунок+лягушки&amp;l</a:t>
            </a:r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=рисунок+Мальвины&amp;</a:t>
            </a:r>
            <a:r>
              <a:rPr lang="en-US" dirty="0" smtClean="0"/>
              <a:t>l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=рисунок+Незнайки&amp;</a:t>
            </a:r>
            <a:r>
              <a:rPr lang="en-US" dirty="0" smtClean="0"/>
              <a:t>l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=рисунок+водоёма&amp;</a:t>
            </a:r>
            <a:r>
              <a:rPr lang="en-US" dirty="0" err="1" smtClean="0"/>
              <a:t>lr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=рисунок+ромашки&amp;</a:t>
            </a:r>
            <a:r>
              <a:rPr lang="en-US" dirty="0" err="1" smtClean="0"/>
              <a:t>lr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=рисунок+розы&amp;</a:t>
            </a:r>
            <a:r>
              <a:rPr lang="en-US" dirty="0" smtClean="0"/>
              <a:t>l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=рисунок+тюльпана&amp;</a:t>
            </a:r>
            <a:r>
              <a:rPr lang="en-US" dirty="0" err="1" smtClean="0"/>
              <a:t>lr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yandsearch</a:t>
            </a:r>
            <a:r>
              <a:rPr lang="ru-RU" dirty="0" smtClean="0"/>
              <a:t>?</a:t>
            </a:r>
            <a:r>
              <a:rPr lang="en-US" dirty="0" smtClean="0"/>
              <a:t>text</a:t>
            </a:r>
            <a:r>
              <a:rPr lang="ru-RU" dirty="0" err="1" smtClean="0"/>
              <a:t>=рисунок+ландыша&amp;</a:t>
            </a:r>
            <a:r>
              <a:rPr lang="en-US" dirty="0" smtClean="0"/>
              <a:t>l</a:t>
            </a:r>
            <a:endParaRPr lang="ru-RU" dirty="0" smtClean="0"/>
          </a:p>
          <a:p>
            <a:r>
              <a:rPr lang="ru-RU" dirty="0" smtClean="0"/>
              <a:t>http://viki.rdf.ru/item/1472/download/ Тренажёр +6, +7</a:t>
            </a:r>
          </a:p>
          <a:p>
            <a:r>
              <a:rPr lang="en-US" dirty="0" err="1" smtClean="0"/>
              <a:t>viki</a:t>
            </a:r>
            <a:r>
              <a:rPr lang="ru-RU" dirty="0" smtClean="0"/>
              <a:t>.</a:t>
            </a:r>
            <a:r>
              <a:rPr lang="en-US" dirty="0" err="1" smtClean="0"/>
              <a:t>rdf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smtClean="0"/>
              <a:t>item</a:t>
            </a:r>
            <a:r>
              <a:rPr lang="ru-RU" dirty="0" smtClean="0"/>
              <a:t>/2217/</a:t>
            </a:r>
            <a:r>
              <a:rPr lang="en-US" dirty="0" smtClean="0"/>
              <a:t>download</a:t>
            </a:r>
            <a:r>
              <a:rPr lang="ru-RU" dirty="0" smtClean="0"/>
              <a:t>/ На весёлую зарядку.</a:t>
            </a:r>
          </a:p>
          <a:p>
            <a:r>
              <a:rPr lang="ru-RU" dirty="0" smtClean="0"/>
              <a:t>Учебник. «Математика 1класс». Моро М. Н. Москва. «Просвещение». 20011г.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6688832" cy="1752600"/>
          </a:xfrm>
        </p:spPr>
        <p:txBody>
          <a:bodyPr>
            <a:normAutofit fontScale="40000" lnSpcReduction="20000"/>
          </a:bodyPr>
          <a:lstStyle/>
          <a:p>
            <a:r>
              <a:rPr lang="ru-RU" sz="8400" b="1" i="1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Общий </a:t>
            </a:r>
            <a:r>
              <a:rPr lang="ru-RU" sz="8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приём сложения </a:t>
            </a:r>
            <a:r>
              <a:rPr lang="ru-RU" sz="8400" b="1" i="1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чисел</a:t>
            </a:r>
            <a:r>
              <a:rPr lang="ru-RU" sz="8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8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8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по частям с переходом через 10</a:t>
            </a:r>
            <a:r>
              <a:rPr lang="ru-RU" sz="4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Помоги Незнайке.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2357422" y="1600200"/>
            <a:ext cx="6072230" cy="4525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Незнайка придумал задачу. Объясните, что в ней не так. Исправьте ошибку и решите её.</a:t>
            </a:r>
          </a:p>
          <a:p>
            <a:r>
              <a:rPr lang="ru-RU" sz="3200" dirty="0" smtClean="0"/>
              <a:t> </a:t>
            </a:r>
            <a:r>
              <a:rPr lang="ru-RU" sz="3200" i="1" dirty="0" smtClean="0"/>
              <a:t>На кочке сидели 8 лягушек, 2 из них прыгнули в воду. Сколько лягушек прыгнуло в воду?</a:t>
            </a:r>
            <a:endParaRPr lang="ru-RU" sz="3200" i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1852637" cy="295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Помоги Незнайке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143240" y="1600200"/>
            <a:ext cx="5543560" cy="4525963"/>
          </a:xfrm>
        </p:spPr>
        <p:txBody>
          <a:bodyPr/>
          <a:lstStyle/>
          <a:p>
            <a:endParaRPr lang="en-US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На кочке сидели 8 лягушек, 2 из них прыгнули в воду. Сколько лягушек </a:t>
            </a:r>
            <a:r>
              <a:rPr lang="ru-RU" i="1" dirty="0" smtClean="0">
                <a:solidFill>
                  <a:srgbClr val="FF0000"/>
                </a:solidFill>
              </a:rPr>
              <a:t>осталось на кочке?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428868"/>
            <a:ext cx="1852637" cy="295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Помоги Незнайке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143240" y="1600200"/>
            <a:ext cx="5143536" cy="4525963"/>
          </a:xfrm>
        </p:spPr>
        <p:txBody>
          <a:bodyPr/>
          <a:lstStyle/>
          <a:p>
            <a:r>
              <a:rPr lang="ru-RU" sz="3200" i="1" dirty="0" smtClean="0"/>
              <a:t>Условие задачи:</a:t>
            </a:r>
          </a:p>
          <a:p>
            <a:pPr>
              <a:buNone/>
            </a:pPr>
            <a:r>
              <a:rPr lang="ru-RU" sz="3200" i="1" dirty="0" smtClean="0"/>
              <a:t>     На кочке сидели 8 лягушек, 2 из них прыгнули в воду.</a:t>
            </a:r>
          </a:p>
          <a:p>
            <a:r>
              <a:rPr lang="ru-RU" sz="3200" i="1" dirty="0" smtClean="0"/>
              <a:t>Вопрос задачи:</a:t>
            </a:r>
          </a:p>
          <a:p>
            <a:pPr>
              <a:buNone/>
            </a:pPr>
            <a:r>
              <a:rPr lang="ru-RU" sz="3200" i="1" dirty="0" smtClean="0"/>
              <a:t>     Сколько лягушек </a:t>
            </a:r>
            <a:r>
              <a:rPr lang="ru-RU" sz="3200" i="1" dirty="0" smtClean="0">
                <a:solidFill>
                  <a:srgbClr val="FF0000"/>
                </a:solidFill>
              </a:rPr>
              <a:t>осталось на кочке?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57430"/>
            <a:ext cx="1852637" cy="295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</a:t>
            </a:r>
            <a:r>
              <a:rPr lang="ru-RU" dirty="0" smtClean="0">
                <a:solidFill>
                  <a:schemeClr val="bg1"/>
                </a:solidFill>
              </a:rPr>
              <a:t>Помоги Незнайке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2786050" y="1285860"/>
            <a:ext cx="4429156" cy="571504"/>
          </a:xfrm>
        </p:spPr>
        <p:txBody>
          <a:bodyPr>
            <a:noAutofit/>
          </a:bodyPr>
          <a:lstStyle/>
          <a:p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Решение задачи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2071678"/>
            <a:ext cx="174594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4000496" y="5572140"/>
            <a:ext cx="2898767" cy="642942"/>
          </a:xfrm>
        </p:spPr>
        <p:txBody>
          <a:bodyPr>
            <a:noAutofit/>
          </a:bodyPr>
          <a:lstStyle/>
          <a:p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8 – 2 = 6 (л.) 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214678" y="6072206"/>
            <a:ext cx="5143536" cy="4286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48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Ответ: 6 лягушек.</a:t>
            </a:r>
            <a:endParaRPr lang="ru-RU" sz="1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714488"/>
            <a:ext cx="65008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143380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143380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4143380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3286124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928934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2786058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2786058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3714752"/>
            <a:ext cx="78295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Собери букет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8215370" cy="1000132"/>
          </a:xfrm>
        </p:spPr>
        <p:txBody>
          <a:bodyPr>
            <a:noAutofit/>
          </a:bodyPr>
          <a:lstStyle/>
          <a:p>
            <a:r>
              <a:rPr lang="ru-RU" sz="3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Решите цепочку примеров, и вы узнаете какие цветы любит </a:t>
            </a:r>
            <a:r>
              <a:rPr lang="ru-RU" sz="3200" b="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3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2143108" y="5500702"/>
            <a:ext cx="6643734" cy="63976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– 6 + 2 – 4 + 8 – 1 – 7  =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4"/>
            <a:ext cx="2135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86058"/>
            <a:ext cx="1143008" cy="204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2857496"/>
            <a:ext cx="144019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2928934"/>
            <a:ext cx="128778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2928934"/>
            <a:ext cx="13868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3071802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857760"/>
            <a:ext cx="365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929198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500958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Собери букет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8215370" cy="1000132"/>
          </a:xfrm>
        </p:spPr>
        <p:txBody>
          <a:bodyPr>
            <a:noAutofit/>
          </a:bodyPr>
          <a:lstStyle/>
          <a:p>
            <a:r>
              <a:rPr lang="ru-RU" sz="3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Решите цепочку примеров, и вы узнаете какие цветы любит </a:t>
            </a:r>
            <a:r>
              <a:rPr lang="ru-RU" sz="3200" b="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3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2143108" y="5500702"/>
            <a:ext cx="6643734" cy="100013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– 6 + 2 – 4 + 8 – 1 – 7  =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– 6 + 2 – 4 + 8 – 1 – 7 =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4"/>
            <a:ext cx="2135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86058"/>
            <a:ext cx="1143008" cy="204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2857496"/>
            <a:ext cx="144019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2928934"/>
            <a:ext cx="128778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2928934"/>
            <a:ext cx="13868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3071802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857760"/>
            <a:ext cx="365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929198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500958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счёт. Вычисли.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857356" y="1600200"/>
            <a:ext cx="6000792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  + 4 =      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 + 2 =         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 – 1 =       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 – 3 =       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9 + 4 =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857760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92919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514</Words>
  <Application>Microsoft Office PowerPoint</Application>
  <PresentationFormat>Экран (4:3)</PresentationFormat>
  <Paragraphs>96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Математика. 1класс УМК «Школа России» </vt:lpstr>
      <vt:lpstr>Презентация PowerPoint</vt:lpstr>
      <vt:lpstr>Устный счёт. Помоги Незнайке.</vt:lpstr>
      <vt:lpstr>Устный счёт.  Помоги Незнайке</vt:lpstr>
      <vt:lpstr>Устный счёт.  Помоги Незнайке</vt:lpstr>
      <vt:lpstr>Устный счёт. Помоги Незнайке</vt:lpstr>
      <vt:lpstr>Устный счёт. Собери букет</vt:lpstr>
      <vt:lpstr>Устный счёт. Собери букет</vt:lpstr>
      <vt:lpstr>Устный счёт. Вычисли.</vt:lpstr>
      <vt:lpstr>Устный счёт. Вычисли.</vt:lpstr>
      <vt:lpstr>Изучение нового материала    </vt:lpstr>
      <vt:lpstr>Изучение нового материала </vt:lpstr>
      <vt:lpstr>Повторение изученного</vt:lpstr>
      <vt:lpstr>Физминутка</vt:lpstr>
      <vt:lpstr>Самостоятельная работа. № 4, с 65 №6, с65  </vt:lpstr>
      <vt:lpstr>   </vt:lpstr>
      <vt:lpstr> Работа по учебнику  Задание на логическое мышление</vt:lpstr>
      <vt:lpstr>   Подведение итога. Рефлексия.  </vt:lpstr>
      <vt:lpstr>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Владимир</cp:lastModifiedBy>
  <cp:revision>99</cp:revision>
  <dcterms:created xsi:type="dcterms:W3CDTF">2012-02-18T05:33:09Z</dcterms:created>
  <dcterms:modified xsi:type="dcterms:W3CDTF">2013-04-02T12:44:09Z</dcterms:modified>
</cp:coreProperties>
</file>