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22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51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9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89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78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64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5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8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50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18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18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F630-928B-4B9F-AE6F-8DF26E561F24}" type="datetimeFigureOut">
              <a:rPr lang="ru-RU" smtClean="0"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66C0-ECF6-479E-B6C3-2554AAB45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0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204864"/>
            <a:ext cx="7772400" cy="1470025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C00000"/>
                </a:solidFill>
                <a:latin typeface="Comic Sans MS" pitchFamily="66" charset="0"/>
              </a:rPr>
              <a:t>Молчанка</a:t>
            </a:r>
            <a:endParaRPr lang="ru-RU" sz="9600" b="1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12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xit" presetSubtype="32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-540568" y="950863"/>
            <a:ext cx="10009112" cy="1470025"/>
          </a:xfrm>
        </p:spPr>
        <p:txBody>
          <a:bodyPr>
            <a:normAutofit/>
          </a:bodyPr>
          <a:lstStyle/>
          <a:p>
            <a:r>
              <a:rPr lang="ru-RU" sz="4200" b="1" i="1" dirty="0" smtClean="0">
                <a:solidFill>
                  <a:schemeClr val="accent1"/>
                </a:solidFill>
                <a:latin typeface="Comic Sans MS" pitchFamily="66" charset="0"/>
              </a:rPr>
              <a:t>168, 51, 90, 77, 8, 130, 20 468  </a:t>
            </a:r>
            <a:endParaRPr lang="ru-RU" sz="4200" b="1" i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8000" b="1" i="1" dirty="0" smtClean="0">
                <a:solidFill>
                  <a:srgbClr val="C00000"/>
                </a:solidFill>
                <a:latin typeface="Comic Sans MS" pitchFamily="66" charset="0"/>
              </a:rPr>
              <a:t>Молодцы!</a:t>
            </a:r>
            <a:endParaRPr lang="ru-RU" sz="8000" b="1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5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64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2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328" tmFilter="0, 0; 0.125,0.2665; 0.25,0.4; 0.375,0.465; 0.5,0.5;  0.625,0.535; 0.75,0.6; 0.875,0.7335; 1,1">
                                          <p:stCondLst>
                                            <p:cond delay="1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, 0; 0.125,0.2665; 0.25,0.4; 0.375,0.465; 0.5,0.5;  0.625,0.535; 0.75,0.6; 0.875,0.7335; 1,1">
                                          <p:stCondLst>
                                            <p:cond delay="264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28" tmFilter="0, 0; 0.125,0.2665; 0.25,0.4; 0.375,0.465; 0.5,0.5;  0.625,0.535; 0.75,0.6; 0.875,0.7335; 1,1">
                                          <p:stCondLst>
                                            <p:cond delay="3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52">
                                          <p:stCondLst>
                                            <p:cond delay="1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332" decel="50000">
                                          <p:stCondLst>
                                            <p:cond delay="13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52">
                                          <p:stCondLst>
                                            <p:cond delay="26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332" decel="50000">
                                          <p:stCondLst>
                                            <p:cond delay="2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52">
                                          <p:stCondLst>
                                            <p:cond delay="32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332" decel="50000">
                                          <p:stCondLst>
                                            <p:cond delay="333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52">
                                          <p:stCondLst>
                                            <p:cond delay="361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332" decel="50000">
                                          <p:stCondLst>
                                            <p:cond delay="3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41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45" tmFilter="0, 0; 0.125,0.2665; 0.25,0.4; 0.375,0.465; 0.5,0.5;  0.625,0.535; 0.75,0.6; 0.875,0.7335; 1,1">
                                          <p:stCondLst>
                                            <p:cond delay="124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22" tmFilter="0, 0; 0.125,0.2665; 0.25,0.4; 0.375,0.465; 0.5,0.5;  0.625,0.535; 0.75,0.6; 0.875,0.7335; 1,1">
                                          <p:stCondLst>
                                            <p:cond delay="2483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8" tmFilter="0, 0; 0.125,0.2665; 0.25,0.4; 0.375,0.465; 0.5,0.5;  0.625,0.535; 0.75,0.6; 0.875,0.7335; 1,1">
                                          <p:stCondLst>
                                            <p:cond delay="310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49">
                                          <p:stCondLst>
                                            <p:cond delay="121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311" decel="50000">
                                          <p:stCondLst>
                                            <p:cond delay="12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49">
                                          <p:stCondLst>
                                            <p:cond delay="246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311" decel="50000">
                                          <p:stCondLst>
                                            <p:cond delay="250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49">
                                          <p:stCondLst>
                                            <p:cond delay="307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311" decel="50000">
                                          <p:stCondLst>
                                            <p:cond delay="3127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49">
                                          <p:stCondLst>
                                            <p:cond delay="339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311" decel="50000">
                                          <p:stCondLst>
                                            <p:cond delay="343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2204864"/>
            <a:ext cx="8229600" cy="164219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Найди произведение чисел 21  и 8 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67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4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408 : 8</a:t>
            </a:r>
            <a:endParaRPr lang="ru-RU" sz="9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7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1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Увеличь 15 в 6 раз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52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8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28701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Уменьши 84 на 7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49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4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188640"/>
            <a:ext cx="9577064" cy="2583160"/>
          </a:xfrm>
        </p:spPr>
        <p:txBody>
          <a:bodyPr>
            <a:noAutofit/>
          </a:bodyPr>
          <a:lstStyle/>
          <a:p>
            <a:r>
              <a:rPr lang="ru-RU" sz="5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 какое число надо разделить 200, </a:t>
            </a:r>
            <a:br>
              <a:rPr lang="ru-RU" sz="5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5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чтобы получилось 25?</a:t>
            </a:r>
            <a:endParaRPr lang="ru-RU" sz="5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68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4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4221088"/>
            <a:ext cx="10945216" cy="230425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Какое число  надо умножить на 3, чтобы получить 390?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2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1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465" y="620688"/>
            <a:ext cx="9396536" cy="525658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Из цифр 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8, 6, 4, 2, 0 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составь самое маленькое пятизначное число 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так, чтобы 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цифры не повторялись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8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8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332656"/>
            <a:ext cx="9289032" cy="4378498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latin typeface="Comic Sans MS" pitchFamily="66" charset="0"/>
              </a:rPr>
              <a:t>Взаимная проверка</a:t>
            </a:r>
            <a:br>
              <a:rPr lang="ru-RU" sz="7200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ru-RU" sz="7200" b="1" dirty="0" smtClean="0">
                <a:solidFill>
                  <a:srgbClr val="C00000"/>
                </a:solidFill>
                <a:latin typeface="Comic Sans MS" pitchFamily="66" charset="0"/>
              </a:rPr>
              <a:t>(работа в парах)</a:t>
            </a:r>
            <a:endParaRPr lang="ru-RU" sz="7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4982"/>
            <a:ext cx="9144000" cy="829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Найди произведение чисел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21  </a:t>
            </a:r>
            <a:r>
              <a:rPr lang="ru-RU" sz="3000" b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и </a:t>
            </a:r>
            <a:r>
              <a:rPr lang="ru-RU" sz="3000" b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8</a:t>
            </a:r>
            <a:endParaRPr lang="ru-RU" sz="3000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408 : 8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Увеличь 15 в 6 раз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Уменьши 84 на 7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 какое число надо разделить 200, </a:t>
            </a:r>
            <a:b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чтобы получилось 25?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Какое число  надо умножить на 3, чтобы получить 390?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Из цифр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8, 6, 4, 2, 0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составь самое маленькое пятизначное число так, чтобы цифры не повторялись</a:t>
            </a: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5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"/>
                            </p:stCondLst>
                            <p:childTnLst>
                              <p:par>
                                <p:cTn id="9" presetID="6" presetClass="exit" presetSubtype="32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82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Молчанка</vt:lpstr>
      <vt:lpstr>Найди произведение чисел 21  и 8 </vt:lpstr>
      <vt:lpstr>408 : 8</vt:lpstr>
      <vt:lpstr>Увеличь 15 в 6 раз</vt:lpstr>
      <vt:lpstr>Уменьши 84 на 7</vt:lpstr>
      <vt:lpstr>На какое число надо разделить 200,  чтобы получилось 25?</vt:lpstr>
      <vt:lpstr>Какое число  надо умножить на 3, чтобы получить 390?</vt:lpstr>
      <vt:lpstr>Из цифр  8, 6, 4, 2, 0  составь самое маленькое пятизначное число  так, чтобы  цифры не повторялись</vt:lpstr>
      <vt:lpstr>Взаимная проверка (работа в парах)</vt:lpstr>
      <vt:lpstr>168, 51, 90, 77, 8, 130, 20 468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14</cp:revision>
  <dcterms:created xsi:type="dcterms:W3CDTF">2013-03-20T17:00:08Z</dcterms:created>
  <dcterms:modified xsi:type="dcterms:W3CDTF">2013-03-31T14:34:03Z</dcterms:modified>
</cp:coreProperties>
</file>