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 varScale="1">
        <p:scale>
          <a:sx n="46" d="100"/>
          <a:sy n="46" d="100"/>
        </p:scale>
        <p:origin x="-60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DD6998-0079-473A-9117-C433CD04B1A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7F7F24-CFD3-427C-866C-8FFAA62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6912768" cy="164630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Стекло</a:t>
            </a:r>
            <a:br>
              <a:rPr lang="ru-RU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br>
              <a:rPr lang="ru-RU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керамика</a:t>
            </a:r>
            <a:endParaRPr lang="ru-RU" sz="9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143512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Гордеева Н.А.,</a:t>
            </a:r>
          </a:p>
          <a:p>
            <a:r>
              <a:rPr lang="ru-RU" dirty="0" smtClean="0"/>
              <a:t>Воспитатель подготовительной группы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621508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2016г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6612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специальной печи при очень высокой температуре нагревают их . Порошок превращается в вязкую тягучую массу. Поэтому и говорят : «стекло варят». Однако расплавленное стекло – еще только материал.</a:t>
            </a:r>
            <a:endParaRPr lang="ru-RU" dirty="0"/>
          </a:p>
        </p:txBody>
      </p:sp>
      <p:pic>
        <p:nvPicPr>
          <p:cNvPr id="4" name="Picture 2" descr="D:\стекло\755c9ef9910823d4204cb1f9c5319a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87170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:\стекло\1322543888foto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432" y="0"/>
            <a:ext cx="6469568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стекло\stekloza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6768752" cy="5264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D:\стекло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7875797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текло\stekolnoe-car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413579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D:\стекло\Gus-Hrustalny-Master-Steklodu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5962897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D:\стекло\f6855ec2d7bd50ee380f5ffbf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959802" cy="552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 – стеклодув набирает на кончик стеклодувной трубки шарик расплавленного стекла   и выдувает из него пузырь. Выдувание стекла похоже на то , как выдувают мыльные пузыри через соломинку.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текло\xoxmi_ru_Stekloduvi_Veneci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130705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7" descr="D:\стекло\24000_c7d9971a__c7d9971a_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6016752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:\стекло\18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-243407"/>
            <a:ext cx="5688631" cy="542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стекло\251571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0"/>
            <a:ext cx="6284518" cy="501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D:\стекло\Glavnogo_energetiqa_steclozavoda_Neman_na_8_let_otpravili_v_tiur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0"/>
            <a:ext cx="6228184" cy="587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6165304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Специальными приспособлениями делаются обводки , накладываются  цветы и всевозможные узоры.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текло\90914998_cohnstonestudiospumpk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4661073"/>
          </a:xfrm>
          <a:prstGeom prst="rect">
            <a:avLst/>
          </a:prstGeom>
          <a:noFill/>
        </p:spPr>
      </p:pic>
      <p:pic>
        <p:nvPicPr>
          <p:cNvPr id="3" name="Picture 4" descr="D:\стекло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0"/>
            <a:ext cx="4427985" cy="4032448"/>
          </a:xfrm>
          <a:prstGeom prst="rect">
            <a:avLst/>
          </a:prstGeom>
          <a:noFill/>
        </p:spPr>
      </p:pic>
      <p:pic>
        <p:nvPicPr>
          <p:cNvPr id="4" name="Picture 9" descr="D:\стекло\120617002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727010" cy="4680520"/>
          </a:xfrm>
          <a:prstGeom prst="rect">
            <a:avLst/>
          </a:prstGeom>
          <a:noFill/>
        </p:spPr>
      </p:pic>
      <p:pic>
        <p:nvPicPr>
          <p:cNvPr id="6" name="Picture 8" descr="D:\стекло\img_684a42b0703ee481bcbb0940bc35b9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2564904"/>
            <a:ext cx="4884073" cy="4085136"/>
          </a:xfrm>
          <a:prstGeom prst="rect">
            <a:avLst/>
          </a:prstGeom>
          <a:noFill/>
        </p:spPr>
      </p:pic>
      <p:pic>
        <p:nvPicPr>
          <p:cNvPr id="7" name="Picture 4" descr="D:\стекло\13495_image_big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278" y="2492896"/>
            <a:ext cx="4190498" cy="4365104"/>
          </a:xfrm>
          <a:prstGeom prst="rect">
            <a:avLst/>
          </a:prstGeom>
          <a:noFill/>
        </p:spPr>
      </p:pic>
      <p:pic>
        <p:nvPicPr>
          <p:cNvPr id="5" name="Picture 12" descr="D:\стекло\092d455353501415cab12d447114ce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412776"/>
            <a:ext cx="8316416" cy="45413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2186_7b3d181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325466" cy="5767288"/>
          </a:xfrm>
          <a:prstGeom prst="rect">
            <a:avLst/>
          </a:prstGeom>
        </p:spPr>
      </p:pic>
      <p:pic>
        <p:nvPicPr>
          <p:cNvPr id="3" name="Рисунок 2" descr="3679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8640"/>
            <a:ext cx="4572000" cy="2788920"/>
          </a:xfrm>
          <a:prstGeom prst="rect">
            <a:avLst/>
          </a:prstGeom>
        </p:spPr>
      </p:pic>
      <p:pic>
        <p:nvPicPr>
          <p:cNvPr id="5" name="Рисунок 4" descr="827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162435"/>
            <a:ext cx="2465635" cy="369556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vdart.ru/wp-content/uploads/2013/02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381750" cy="4257675"/>
          </a:xfrm>
          <a:prstGeom prst="rect">
            <a:avLst/>
          </a:prstGeom>
          <a:noFill/>
        </p:spPr>
      </p:pic>
      <p:pic>
        <p:nvPicPr>
          <p:cNvPr id="2052" name="Picture 4" descr="http://masterotvetov.com/uploads/posts/2013-03-03/image_4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947" y="548680"/>
            <a:ext cx="5681053" cy="3298676"/>
          </a:xfrm>
          <a:prstGeom prst="rect">
            <a:avLst/>
          </a:prstGeom>
          <a:noFill/>
        </p:spPr>
      </p:pic>
      <p:pic>
        <p:nvPicPr>
          <p:cNvPr id="2054" name="Picture 6" descr="http://www.art.ioso.ru/wiki/images/1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5" y="1268760"/>
            <a:ext cx="6319867" cy="52665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88840"/>
            <a:ext cx="830387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ysClr val="window" lastClr="FFFFFF"/>
      </a:lt1>
      <a:dk2>
        <a:srgbClr val="00B0F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87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Стекло и керамика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Стекло</dc:title>
  <dc:creator>Эксперт</dc:creator>
  <cp:lastModifiedBy>Наташа</cp:lastModifiedBy>
  <cp:revision>10</cp:revision>
  <dcterms:created xsi:type="dcterms:W3CDTF">2014-01-30T15:41:25Z</dcterms:created>
  <dcterms:modified xsi:type="dcterms:W3CDTF">2016-02-08T11:48:23Z</dcterms:modified>
</cp:coreProperties>
</file>