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9" r:id="rId3"/>
    <p:sldId id="256" r:id="rId4"/>
    <p:sldId id="257" r:id="rId5"/>
    <p:sldId id="258" r:id="rId6"/>
    <p:sldId id="259" r:id="rId7"/>
    <p:sldId id="287" r:id="rId8"/>
    <p:sldId id="288" r:id="rId9"/>
    <p:sldId id="260" r:id="rId10"/>
    <p:sldId id="261" r:id="rId11"/>
    <p:sldId id="262" r:id="rId12"/>
    <p:sldId id="263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64" r:id="rId23"/>
    <p:sldId id="282" r:id="rId24"/>
    <p:sldId id="283" r:id="rId25"/>
    <p:sldId id="284" r:id="rId26"/>
    <p:sldId id="285" r:id="rId27"/>
    <p:sldId id="286" r:id="rId28"/>
    <p:sldId id="265" r:id="rId29"/>
    <p:sldId id="267" r:id="rId30"/>
    <p:sldId id="27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gif"/><Relationship Id="rId7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gif"/><Relationship Id="rId7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4;&#1091;&#1079;&#1099;&#1082;&#1072;\&#1084;&#1091;&#1079;&#1099;&#1082;&#1072;&#1083;&#1100;&#1085;&#1099;&#1081;%20&#1082;&#1072;&#1083;&#1077;&#1076;&#1086;&#1089;&#1082;&#1086;&#1087;\100%20JUST%20JACK%20-%20STARZ%20IN%20THEIR%20EYES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gif"/><Relationship Id="rId7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gif"/><Relationship Id="rId7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gif"/><Relationship Id="rId7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gif"/><Relationship Id="rId7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gif"/><Relationship Id="rId7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1.jpeg"/><Relationship Id="rId7" Type="http://schemas.openxmlformats.org/officeDocument/2006/relationships/image" Target="../media/image32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4.png"/><Relationship Id="rId5" Type="http://schemas.openxmlformats.org/officeDocument/2006/relationships/image" Target="../media/image30.png"/><Relationship Id="rId10" Type="http://schemas.openxmlformats.org/officeDocument/2006/relationships/image" Target="../media/image7.png"/><Relationship Id="rId4" Type="http://schemas.openxmlformats.org/officeDocument/2006/relationships/image" Target="../media/image29.gif"/><Relationship Id="rId9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10" Type="http://schemas.openxmlformats.org/officeDocument/2006/relationships/image" Target="../media/image13.png"/><Relationship Id="rId4" Type="http://schemas.openxmlformats.org/officeDocument/2006/relationships/image" Target="../media/image11.gif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4614/90468072.3a4/0_73d3c_61fe6558_XL" TargetMode="External"/><Relationship Id="rId13" Type="http://schemas.openxmlformats.org/officeDocument/2006/relationships/image" Target="../media/image30.png"/><Relationship Id="rId3" Type="http://schemas.openxmlformats.org/officeDocument/2006/relationships/image" Target="../media/image11.gif"/><Relationship Id="rId7" Type="http://schemas.openxmlformats.org/officeDocument/2006/relationships/hyperlink" Target="http://img-fotki.yandex.ru/get/4524/102699435.495/0_77092_52d815c8_XL" TargetMode="External"/><Relationship Id="rId12" Type="http://schemas.openxmlformats.org/officeDocument/2006/relationships/hyperlink" Target="http://s017.radikal.ru/i431/1212/e2/b892ca79ffef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5314/102699435.495/0_7708e_3a68dac2_XL" TargetMode="External"/><Relationship Id="rId11" Type="http://schemas.openxmlformats.org/officeDocument/2006/relationships/hyperlink" Target="http://s48.radikal.ru/i120/1212/18/20a3b5d0601b.jpg" TargetMode="External"/><Relationship Id="rId5" Type="http://schemas.openxmlformats.org/officeDocument/2006/relationships/hyperlink" Target="http://i034.radikal.ru/1101/7b/9412fda9b3e7.gif" TargetMode="External"/><Relationship Id="rId10" Type="http://schemas.openxmlformats.org/officeDocument/2006/relationships/hyperlink" Target="http://s020.radikal.ru/i717/1212/56/979d0c123675.jpg" TargetMode="External"/><Relationship Id="rId4" Type="http://schemas.openxmlformats.org/officeDocument/2006/relationships/hyperlink" Target="http://s017.radikal.ru/i441/1212/56/034c4905447e.jpg" TargetMode="External"/><Relationship Id="rId9" Type="http://schemas.openxmlformats.org/officeDocument/2006/relationships/hyperlink" Target="http://s48.radikal.ru/i121/1212/af/22110d731b57.jpg" TargetMode="External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3.png"/><Relationship Id="rId5" Type="http://schemas.openxmlformats.org/officeDocument/2006/relationships/audio" Target="../media/audio4.wav"/><Relationship Id="rId10" Type="http://schemas.openxmlformats.org/officeDocument/2006/relationships/image" Target="../media/image2.png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3.png"/><Relationship Id="rId5" Type="http://schemas.openxmlformats.org/officeDocument/2006/relationships/audio" Target="../media/audio5.wav"/><Relationship Id="rId10" Type="http://schemas.openxmlformats.org/officeDocument/2006/relationships/image" Target="../media/image2.png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gif"/><Relationship Id="rId7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gif"/><Relationship Id="rId7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5.png"/><Relationship Id="rId5" Type="http://schemas.openxmlformats.org/officeDocument/2006/relationships/audio" Target="../media/audio6.wav"/><Relationship Id="rId15" Type="http://schemas.openxmlformats.org/officeDocument/2006/relationships/image" Target="../media/image16.jpeg"/><Relationship Id="rId10" Type="http://schemas.openxmlformats.org/officeDocument/2006/relationships/image" Target="../media/image3.png"/><Relationship Id="rId4" Type="http://schemas.openxmlformats.org/officeDocument/2006/relationships/audio" Target="../media/audio3.wav"/><Relationship Id="rId9" Type="http://schemas.openxmlformats.org/officeDocument/2006/relationships/image" Target="../media/image2.png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Анжелика\Desktop\наборы\новый год 8\фон2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196799"/>
            <a:ext cx="9144000" cy="6464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мка 5"/>
          <p:cNvSpPr/>
          <p:nvPr/>
        </p:nvSpPr>
        <p:spPr>
          <a:xfrm>
            <a:off x="-13265" y="0"/>
            <a:ext cx="9144000" cy="6858000"/>
          </a:xfrm>
          <a:prstGeom prst="frame">
            <a:avLst>
              <a:gd name="adj1" fmla="val 3862"/>
            </a:avLst>
          </a:prstGeom>
          <a:gradFill>
            <a:gsLst>
              <a:gs pos="100000">
                <a:srgbClr val="7030A0"/>
              </a:gs>
              <a:gs pos="100000">
                <a:schemeClr val="accent1">
                  <a:shade val="93000"/>
                  <a:satMod val="130000"/>
                </a:schemeClr>
              </a:gs>
              <a:gs pos="99000">
                <a:srgbClr val="00B0F0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7" name="Прямоугольник 11"/>
          <p:cNvSpPr>
            <a:spLocks noChangeArrowheads="1"/>
          </p:cNvSpPr>
          <p:nvPr/>
        </p:nvSpPr>
        <p:spPr bwMode="auto">
          <a:xfrm>
            <a:off x="0" y="214313"/>
            <a:ext cx="9144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42950" indent="-742950" algn="ctr"/>
            <a:endParaRPr lang="ru-RU" sz="2800" dirty="0">
              <a:solidFill>
                <a:srgbClr val="FFFF00"/>
              </a:solidFill>
              <a:latin typeface="Comic Sans MS" pitchFamily="66" charset="0"/>
              <a:cs typeface="Arial" charset="0"/>
            </a:endParaRPr>
          </a:p>
          <a:p>
            <a:pPr marL="742950" indent="-742950" algn="ctr"/>
            <a:endParaRPr lang="ru-RU" sz="2800" b="1" dirty="0">
              <a:solidFill>
                <a:srgbClr val="FFFF00"/>
              </a:solidFill>
              <a:latin typeface="Comic Sans MS" pitchFamily="66" charset="0"/>
              <a:cs typeface="Arial" charset="0"/>
            </a:endParaRPr>
          </a:p>
          <a:p>
            <a:pPr marL="742950" indent="-742950" algn="ctr"/>
            <a:endParaRPr lang="ru-RU" sz="2800" b="1" dirty="0">
              <a:solidFill>
                <a:srgbClr val="002060"/>
              </a:solidFill>
              <a:latin typeface="Comic Sans MS" pitchFamily="66" charset="0"/>
              <a:cs typeface="Arial" charset="0"/>
            </a:endParaRPr>
          </a:p>
          <a:p>
            <a:pPr marL="742950" indent="-742950" algn="ctr"/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) 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9" name="Picture 3" descr="C:\Users\Анжелика\Desktop\наборы\с ёжиками\ПНГ ФАЙЛЫ\ПНГ (1)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392" t="74460" r="18873" b="5535"/>
          <a:stretch/>
        </p:blipFill>
        <p:spPr bwMode="auto">
          <a:xfrm>
            <a:off x="410388" y="252000"/>
            <a:ext cx="532467" cy="6776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Анжелика\Desktop\наборы\с ёжиками\ПНГ ФАЙЛЫ\ПНГ (2)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0969" t="34152" r="30792" b="632"/>
          <a:stretch/>
        </p:blipFill>
        <p:spPr bwMode="auto">
          <a:xfrm>
            <a:off x="6985199" y="252000"/>
            <a:ext cx="1604383" cy="2168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Анжелика\Desktop\наборы\с ёжиками\ПНГ ФАЙЛЫ\ПНГ (3)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184" t="59365" r="37987" b="21743"/>
          <a:stretch/>
        </p:blipFill>
        <p:spPr bwMode="auto">
          <a:xfrm>
            <a:off x="8450340" y="180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Анжелика\Desktop\наборы\с ёжиками\ПНГ ФАЙЛЫ\ПНГ (4)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6023" t="37007" r="38012" b="28687"/>
          <a:stretch/>
        </p:blipFill>
        <p:spPr bwMode="auto">
          <a:xfrm>
            <a:off x="1187624" y="252000"/>
            <a:ext cx="828000" cy="12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img-fotki.yandex.ru/get/4614/102699435.4ad/0_77b2e_82e879ee_XL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09" t="3550" r="20658" b="8578"/>
          <a:stretch/>
        </p:blipFill>
        <p:spPr bwMode="auto">
          <a:xfrm>
            <a:off x="410388" y="3288737"/>
            <a:ext cx="1516933" cy="27129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img-fotki.yandex.ru/get/5314/102699435.495/0_7708e_3a68dac2_XL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423" t="2509" r="20540" b="5513"/>
          <a:stretch/>
        </p:blipFill>
        <p:spPr bwMode="auto">
          <a:xfrm flipH="1">
            <a:off x="6804248" y="4005064"/>
            <a:ext cx="675608" cy="941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283972" y="6118797"/>
            <a:ext cx="436368" cy="436284"/>
          </a:xfrm>
          <a:prstGeom prst="actionButtonForwardNex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286000" y="1071547"/>
            <a:ext cx="4572000" cy="9541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«Хочешь грамотным быть – учись думать, мыслить»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44360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желика\Desktop\наборы\новый год 8\фон2-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117"/>
          <a:stretch/>
        </p:blipFill>
        <p:spPr bwMode="auto">
          <a:xfrm flipH="1">
            <a:off x="0" y="306000"/>
            <a:ext cx="9144000" cy="655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gradFill>
            <a:gsLst>
              <a:gs pos="100000">
                <a:srgbClr val="7030A0"/>
              </a:gs>
              <a:gs pos="100000">
                <a:schemeClr val="accent1">
                  <a:shade val="93000"/>
                  <a:satMod val="130000"/>
                </a:schemeClr>
              </a:gs>
              <a:gs pos="99000">
                <a:srgbClr val="00B0F0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91880" y="2481266"/>
            <a:ext cx="3088110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4" descr="http://i034.radikal.ru/1101/7b/9412fda9b3e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0" y="194768"/>
            <a:ext cx="4762500" cy="1390651"/>
          </a:xfrm>
          <a:prstGeom prst="rect">
            <a:avLst/>
          </a:prstGeom>
          <a:noFill/>
        </p:spPr>
      </p:pic>
      <p:pic>
        <p:nvPicPr>
          <p:cNvPr id="20" name="Picture 6" descr="http://img-fotki.yandex.ru/get/5314/102699435.495/0_7708e_3a68dac2_X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423" t="2509" r="20540" b="5513"/>
          <a:stretch/>
        </p:blipFill>
        <p:spPr bwMode="auto">
          <a:xfrm flipH="1">
            <a:off x="5857884" y="2143116"/>
            <a:ext cx="785818" cy="15001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желика\Desktop\наборы\с ёжиками\ПНГ ФАЙЛЫ\ПНГ (1)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392" t="74460" r="18873" b="5535"/>
          <a:stretch/>
        </p:blipFill>
        <p:spPr bwMode="auto">
          <a:xfrm>
            <a:off x="410388" y="252000"/>
            <a:ext cx="532467" cy="6776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желика\Desktop\наборы\с ёжиками\ПНГ ФАЙЛЫ\ПНГ (2)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0969" t="34152" r="30792" b="632"/>
          <a:stretch/>
        </p:blipFill>
        <p:spPr bwMode="auto">
          <a:xfrm>
            <a:off x="6645583" y="357166"/>
            <a:ext cx="1498317" cy="1428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нжелика\Desktop\наборы\с ёжиками\ПНГ ФАЙЛЫ\ПНГ (4).pn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6023" t="37007" r="38012" b="28687"/>
          <a:stretch/>
        </p:blipFill>
        <p:spPr bwMode="auto">
          <a:xfrm>
            <a:off x="1187624" y="252000"/>
            <a:ext cx="828000" cy="12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img-fotki.yandex.ru/get/4524/102699435.495/0_77092_52d815c8_XL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439" t="4896" r="15664" b="1744"/>
          <a:stretch/>
        </p:blipFill>
        <p:spPr bwMode="auto">
          <a:xfrm>
            <a:off x="4357687" y="2071679"/>
            <a:ext cx="1214445" cy="17145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img-fotki.yandex.ru/get/4614/90468072.3a4/0_73d3c_61fe6558_X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214422"/>
            <a:ext cx="2236877" cy="27860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Анжелика\Desktop\наборы\с ёжиками\ПНГ ФАЙЛЫ\ПНГ (3)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184" t="59365" r="37987" b="21743"/>
          <a:stretch/>
        </p:blipFill>
        <p:spPr bwMode="auto">
          <a:xfrm>
            <a:off x="8450340" y="180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Анжелика\Desktop\наборы\с ёжиками\ПНГ ФАЙЛЫ\ПНГ (3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191" t="60013" r="36980" b="21095"/>
          <a:stretch/>
        </p:blipFill>
        <p:spPr bwMode="auto">
          <a:xfrm rot="1888070">
            <a:off x="8448827" y="6192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 rot="10800000" flipV="1">
            <a:off x="928652" y="3915225"/>
            <a:ext cx="7715307" cy="212365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нал, к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ндаш, т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традь, уч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ник, уч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тель, м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льчик, д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вочка, л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нейка, л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стик.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5701278"/>
      </p:ext>
    </p:extLst>
  </p:cSld>
  <p:clrMapOvr>
    <a:masterClrMapping/>
  </p:clrMapOvr>
  <p:transition spd="slow" advClick="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gradFill>
            <a:gsLst>
              <a:gs pos="100000">
                <a:srgbClr val="7030A0"/>
              </a:gs>
              <a:gs pos="100000">
                <a:schemeClr val="accent1">
                  <a:shade val="93000"/>
                  <a:satMod val="130000"/>
                </a:schemeClr>
              </a:gs>
              <a:gs pos="99000">
                <a:srgbClr val="00B0F0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91880" y="2481266"/>
            <a:ext cx="3088110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4" descr="http://i034.radikal.ru/1101/7b/9412fda9b3e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0" y="194768"/>
            <a:ext cx="4762500" cy="1390651"/>
          </a:xfrm>
          <a:prstGeom prst="rect">
            <a:avLst/>
          </a:prstGeom>
          <a:noFill/>
        </p:spPr>
      </p:pic>
      <p:pic>
        <p:nvPicPr>
          <p:cNvPr id="20" name="Picture 6" descr="http://img-fotki.yandex.ru/get/5314/102699435.495/0_7708e_3a68dac2_X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423" t="2509" r="20540" b="5513"/>
          <a:stretch/>
        </p:blipFill>
        <p:spPr bwMode="auto">
          <a:xfrm flipH="1">
            <a:off x="6541270" y="2714620"/>
            <a:ext cx="1008000" cy="12858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желика\Desktop\наборы\с ёжиками\ПНГ ФАЙЛЫ\ПНГ (1)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392" t="74460" r="18873" b="5535"/>
          <a:stretch/>
        </p:blipFill>
        <p:spPr bwMode="auto">
          <a:xfrm>
            <a:off x="1214414" y="857232"/>
            <a:ext cx="532467" cy="6776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желика\Desktop\наборы\с ёжиками\ПНГ ФАЙЛЫ\ПНГ (2)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0969" t="34152" r="30792" b="632"/>
          <a:stretch/>
        </p:blipFill>
        <p:spPr bwMode="auto">
          <a:xfrm>
            <a:off x="6645583" y="252000"/>
            <a:ext cx="1944000" cy="262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img-fotki.yandex.ru/get/4524/102699435.495/0_77092_52d815c8_XL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439" t="4896" r="15664" b="1744"/>
          <a:stretch/>
        </p:blipFill>
        <p:spPr bwMode="auto">
          <a:xfrm>
            <a:off x="5551645" y="1714489"/>
            <a:ext cx="1045247" cy="17859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Объект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99" y="1637151"/>
            <a:ext cx="1863175" cy="2291915"/>
          </a:xfrm>
          <a:prstGeom prst="rect">
            <a:avLst/>
          </a:prstGeom>
        </p:spPr>
      </p:pic>
      <p:pic>
        <p:nvPicPr>
          <p:cNvPr id="29" name="Picture 5" descr="C:\Users\Анжелика\Desktop\наборы\с ёжиками\ПНГ ФАЙЛЫ\ПНГ (3)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184" t="59365" r="37987" b="21743"/>
          <a:stretch/>
        </p:blipFill>
        <p:spPr bwMode="auto">
          <a:xfrm>
            <a:off x="8450340" y="180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C:\Users\Анжелика\Desktop\наборы\с ёжиками\ПНГ ФАЙЛЫ\ПНГ (3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191" t="60013" r="36980" b="21095"/>
          <a:stretch/>
        </p:blipFill>
        <p:spPr bwMode="auto">
          <a:xfrm rot="1888070">
            <a:off x="8448827" y="6192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643042" y="3214684"/>
            <a:ext cx="61436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П_нал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к_р_ндаш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т_традь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уч_ник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уч_тель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м_льчик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д_вочка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л_нейка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л_стик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57012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желика\Desktop\наборы\новый год 8\фон2-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117"/>
          <a:stretch/>
        </p:blipFill>
        <p:spPr bwMode="auto">
          <a:xfrm flipH="1">
            <a:off x="0" y="306000"/>
            <a:ext cx="9144000" cy="655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gradFill>
            <a:gsLst>
              <a:gs pos="100000">
                <a:srgbClr val="7030A0"/>
              </a:gs>
              <a:gs pos="100000">
                <a:schemeClr val="accent1">
                  <a:shade val="93000"/>
                  <a:satMod val="130000"/>
                </a:schemeClr>
              </a:gs>
              <a:gs pos="99000">
                <a:srgbClr val="00B0F0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92D05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91880" y="2481266"/>
            <a:ext cx="3088110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4" descr="http://i034.radikal.ru/1101/7b/9412fda9b3e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0" y="194768"/>
            <a:ext cx="4762500" cy="1390651"/>
          </a:xfrm>
          <a:prstGeom prst="rect">
            <a:avLst/>
          </a:prstGeom>
          <a:noFill/>
        </p:spPr>
      </p:pic>
      <p:pic>
        <p:nvPicPr>
          <p:cNvPr id="20" name="Picture 6" descr="http://img-fotki.yandex.ru/get/5314/102699435.495/0_7708e_3a68dac2_X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423" t="2509" r="20540" b="5513"/>
          <a:stretch/>
        </p:blipFill>
        <p:spPr bwMode="auto">
          <a:xfrm flipH="1">
            <a:off x="6541270" y="3645024"/>
            <a:ext cx="1008000" cy="140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желика\Desktop\наборы\с ёжиками\ПНГ ФАЙЛЫ\ПНГ (1)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392" t="74460" r="18873" b="5535"/>
          <a:stretch/>
        </p:blipFill>
        <p:spPr bwMode="auto">
          <a:xfrm>
            <a:off x="410388" y="252000"/>
            <a:ext cx="532467" cy="6776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желика\Desktop\наборы\с ёжиками\ПНГ ФАЙЛЫ\ПНГ (2)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0969" t="34152" r="30792" b="632"/>
          <a:stretch/>
        </p:blipFill>
        <p:spPr bwMode="auto">
          <a:xfrm>
            <a:off x="6645583" y="252000"/>
            <a:ext cx="1944000" cy="262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нжелика\Desktop\наборы\с ёжиками\ПНГ ФАЙЛЫ\ПНГ (4).pn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6023" t="37007" r="38012" b="28687"/>
          <a:stretch/>
        </p:blipFill>
        <p:spPr bwMode="auto">
          <a:xfrm>
            <a:off x="1187624" y="252000"/>
            <a:ext cx="828000" cy="12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Анжелика\Desktop\наборы\с ёжиками\ПНГ ФАЙЛЫ\ПНГ (3)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184" t="59365" r="37987" b="21743"/>
          <a:stretch/>
        </p:blipFill>
        <p:spPr bwMode="auto">
          <a:xfrm>
            <a:off x="8450340" y="180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Анжелика\Desktop\наборы\с ёжиками\ПНГ ФАЙЛЫ\ПНГ (3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191" t="60013" r="36980" b="21095"/>
          <a:stretch/>
        </p:blipFill>
        <p:spPr bwMode="auto">
          <a:xfrm rot="1888070">
            <a:off x="8448827" y="6192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214415" y="3244334"/>
            <a:ext cx="1785950" cy="26776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Что?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пенал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карандаш тетрадь</a:t>
            </a: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линейка</a:t>
            </a: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ластик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71934" y="3214686"/>
            <a:ext cx="1763431" cy="26776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Кто?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ученик учитель мальчик девочка</a:t>
            </a:r>
          </a:p>
          <a:p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57012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Рисунок 8" descr="фо1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8" y="0"/>
            <a:ext cx="9158288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5" name="Рисунок 2" descr="клоун4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19050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6" name="Рисунок 3" descr="клоун5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785813"/>
            <a:ext cx="8037512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7" name="TextBox 6"/>
          <p:cNvSpPr txBox="1">
            <a:spLocks noChangeArrowheads="1"/>
          </p:cNvSpPr>
          <p:nvPr/>
        </p:nvSpPr>
        <p:spPr bwMode="auto">
          <a:xfrm>
            <a:off x="1285875" y="642938"/>
            <a:ext cx="62452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latin typeface="Times New Roman" pitchFamily="18" charset="0"/>
                <a:cs typeface="Times New Roman" pitchFamily="18" charset="0"/>
              </a:rPr>
              <a:t>Физминутка с клоуном.</a:t>
            </a:r>
          </a:p>
        </p:txBody>
      </p:sp>
      <p:sp>
        <p:nvSpPr>
          <p:cNvPr id="95238" name="TextBox 7"/>
          <p:cNvSpPr txBox="1">
            <a:spLocks noChangeArrowheads="1"/>
          </p:cNvSpPr>
          <p:nvPr/>
        </p:nvSpPr>
        <p:spPr bwMode="auto">
          <a:xfrm>
            <a:off x="6643688" y="5429250"/>
            <a:ext cx="23272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Богапова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З.Ф.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МОУ «Гимназия №4»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Г. Казань</a:t>
            </a:r>
          </a:p>
        </p:txBody>
      </p:sp>
      <p:pic>
        <p:nvPicPr>
          <p:cNvPr id="10" name="100 JUST JACK - STARZ IN THEIR EY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715375" y="214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715375" y="6429375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Picture 5" descr="C:\Users\Анжелика\Desktop\наборы\с ёжиками\ПНГ ФАЙЛЫ\ПНГ (3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191" t="60013" r="36980" b="21095"/>
          <a:stretch/>
        </p:blipFill>
        <p:spPr bwMode="auto">
          <a:xfrm rot="1888070">
            <a:off x="8448827" y="6192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Рисунок 1" descr="клоун7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714375"/>
            <a:ext cx="8104187" cy="540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715375" y="6429375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Picture 5" descr="C:\Users\Анжелика\Desktop\наборы\с ёжиками\ПНГ ФАЙЛЫ\ПНГ (3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191" t="60013" r="36980" b="21095"/>
          <a:stretch/>
        </p:blipFill>
        <p:spPr bwMode="auto">
          <a:xfrm rot="1888070">
            <a:off x="8448827" y="6192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Рисунок 3" descr="клоун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642938"/>
            <a:ext cx="8358188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715375" y="6429375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Picture 5" descr="C:\Users\Анжелика\Desktop\наборы\с ёжиками\ПНГ ФАЙЛЫ\ПНГ (3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191" t="60013" r="36980" b="21095"/>
          <a:stretch/>
        </p:blipFill>
        <p:spPr bwMode="auto">
          <a:xfrm rot="1888070">
            <a:off x="8448827" y="6192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Рисунок 1" descr="клоун8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28625"/>
            <a:ext cx="85725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715375" y="6429375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Picture 5" descr="C:\Users\Анжелика\Desktop\наборы\с ёжиками\ПНГ ФАЙЛЫ\ПНГ (3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191" t="60013" r="36980" b="21095"/>
          <a:stretch/>
        </p:blipFill>
        <p:spPr bwMode="auto">
          <a:xfrm rot="1888070">
            <a:off x="8448827" y="6192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Рисунок 1" descr="клоун9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642938"/>
            <a:ext cx="8358188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715375" y="6429375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Picture 5" descr="C:\Users\Анжелика\Desktop\наборы\с ёжиками\ПНГ ФАЙЛЫ\ПНГ (3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191" t="60013" r="36980" b="21095"/>
          <a:stretch/>
        </p:blipFill>
        <p:spPr bwMode="auto">
          <a:xfrm rot="1888070">
            <a:off x="8448827" y="6192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Рисунок 1" descr="клоун1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71500"/>
            <a:ext cx="8264525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715375" y="6429375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Picture 5" descr="C:\Users\Анжелика\Desktop\наборы\с ёжиками\ПНГ ФАЙЛЫ\ПНГ (3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191" t="60013" r="36980" b="21095"/>
          <a:stretch/>
        </p:blipFill>
        <p:spPr bwMode="auto">
          <a:xfrm rot="1888070">
            <a:off x="8448827" y="6192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Рисунок 1" descr="клоун1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71500"/>
            <a:ext cx="8232775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715375" y="6429375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Picture 5" descr="C:\Users\Анжелика\Desktop\наборы\с ёжиками\ПНГ ФАЙЛЫ\ПНГ (3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191" t="60013" r="36980" b="21095"/>
          <a:stretch/>
        </p:blipFill>
        <p:spPr bwMode="auto">
          <a:xfrm rot="1888070">
            <a:off x="8448827" y="6192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амка 20"/>
          <p:cNvSpPr/>
          <p:nvPr/>
        </p:nvSpPr>
        <p:spPr>
          <a:xfrm>
            <a:off x="-13265" y="0"/>
            <a:ext cx="9144000" cy="6858000"/>
          </a:xfrm>
          <a:prstGeom prst="frame">
            <a:avLst>
              <a:gd name="adj1" fmla="val 3862"/>
            </a:avLst>
          </a:prstGeom>
          <a:gradFill>
            <a:gsLst>
              <a:gs pos="100000">
                <a:srgbClr val="7030A0"/>
              </a:gs>
              <a:gs pos="100000">
                <a:schemeClr val="accent1">
                  <a:shade val="93000"/>
                  <a:satMod val="130000"/>
                </a:schemeClr>
              </a:gs>
              <a:gs pos="99000">
                <a:srgbClr val="00B0F0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4" name="Содержимое 4"/>
          <p:cNvSpPr txBox="1">
            <a:spLocks/>
          </p:cNvSpPr>
          <p:nvPr/>
        </p:nvSpPr>
        <p:spPr>
          <a:xfrm>
            <a:off x="368298" y="1417638"/>
            <a:ext cx="8229600" cy="4459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ru-RU" sz="2800" b="1" dirty="0">
              <a:solidFill>
                <a:srgbClr val="FFFF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428596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171439" y="1394311"/>
            <a:ext cx="1387296" cy="5523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800096" y="2373637"/>
            <a:ext cx="652188" cy="405711"/>
          </a:xfrm>
          <a:prstGeom prst="round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5" descr="C:\Users\Анжелика\Desktop\наборы\с ёжиками\ПНГ ФАЙЛЫ\ПНГ (3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191" t="60013" r="36980" b="21095"/>
          <a:stretch/>
        </p:blipFill>
        <p:spPr bwMode="auto">
          <a:xfrm rot="1888070">
            <a:off x="8448827" y="6192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 descr="C:\Users\Анжелика\Desktop\наборы\с ёжиками\ПНГ ФАЙЛЫ\ПНГ (3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191" t="60013" r="36980" b="21095"/>
          <a:stretch/>
        </p:blipFill>
        <p:spPr bwMode="auto">
          <a:xfrm rot="1888070">
            <a:off x="2315766" y="4245023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Анжелика\Desktop\наборы\с ёжиками\ПНГ ФАЙЛЫ\ПНГ (2)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0969" t="34152" r="30792" b="632"/>
          <a:stretch/>
        </p:blipFill>
        <p:spPr bwMode="auto">
          <a:xfrm>
            <a:off x="6991792" y="252000"/>
            <a:ext cx="972000" cy="131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Анжелика\Desktop\наборы\с ёжиками\ПНГ ФАЙЛЫ\ПНГ (1)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392" t="74460" r="18873" b="5535"/>
          <a:stretch/>
        </p:blipFill>
        <p:spPr bwMode="auto">
          <a:xfrm>
            <a:off x="410388" y="252000"/>
            <a:ext cx="532467" cy="6776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5" descr="C:\Users\Анжелика\Desktop\наборы\с ёжиками\ПНГ ФАЙЛЫ\ПНГ (3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184" t="59365" r="37987" b="21743"/>
          <a:stretch/>
        </p:blipFill>
        <p:spPr bwMode="auto">
          <a:xfrm>
            <a:off x="8450340" y="180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C:\Users\Анжелика\Desktop\наборы\с ёжиками\ПНГ ФАЙЛЫ\ПНГ (4)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6023" t="37007" r="38012" b="28687"/>
          <a:stretch/>
        </p:blipFill>
        <p:spPr bwMode="auto">
          <a:xfrm>
            <a:off x="1187624" y="252000"/>
            <a:ext cx="576064" cy="8766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http://img-fotki.yandex.ru/get/4614/90468072.3a4/0_73d3c_61fe6558_X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8" y="5222292"/>
            <a:ext cx="820833" cy="13099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http://img-fotki.yandex.ru/get/5314/102699435.495/0_7708e_3a68dac2_XL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423" t="2509" r="20540" b="5513"/>
          <a:stretch/>
        </p:blipFill>
        <p:spPr bwMode="auto">
          <a:xfrm flipH="1">
            <a:off x="6508622" y="4482453"/>
            <a:ext cx="675608" cy="941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3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428596" y="1571612"/>
            <a:ext cx="8215563" cy="2428892"/>
            <a:chOff x="2219" y="10361"/>
            <a:chExt cx="7677" cy="1202"/>
          </a:xfrm>
          <a:solidFill>
            <a:schemeClr val="tx2"/>
          </a:solidFill>
        </p:grpSpPr>
        <p:sp>
          <p:nvSpPr>
            <p:cNvPr id="1092" name="AutoShape 68"/>
            <p:cNvSpPr>
              <a:spLocks noChangeAspect="1" noChangeArrowheads="1" noTextEdit="1"/>
            </p:cNvSpPr>
            <p:nvPr/>
          </p:nvSpPr>
          <p:spPr bwMode="auto">
            <a:xfrm>
              <a:off x="2219" y="10361"/>
              <a:ext cx="7677" cy="1202"/>
            </a:xfrm>
            <a:prstGeom prst="rect">
              <a:avLst/>
            </a:pr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91" name="Line 67"/>
            <p:cNvSpPr>
              <a:spLocks noChangeShapeType="1"/>
            </p:cNvSpPr>
            <p:nvPr/>
          </p:nvSpPr>
          <p:spPr bwMode="auto">
            <a:xfrm>
              <a:off x="2705" y="10676"/>
              <a:ext cx="0" cy="836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90" name="Line 66"/>
            <p:cNvSpPr>
              <a:spLocks noChangeShapeType="1"/>
            </p:cNvSpPr>
            <p:nvPr/>
          </p:nvSpPr>
          <p:spPr bwMode="auto">
            <a:xfrm>
              <a:off x="2422" y="10676"/>
              <a:ext cx="283" cy="418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89" name="Line 65"/>
            <p:cNvSpPr>
              <a:spLocks noChangeShapeType="1"/>
            </p:cNvSpPr>
            <p:nvPr/>
          </p:nvSpPr>
          <p:spPr bwMode="auto">
            <a:xfrm>
              <a:off x="2705" y="10676"/>
              <a:ext cx="141" cy="418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88" name="Line 64"/>
            <p:cNvSpPr>
              <a:spLocks noChangeShapeType="1"/>
            </p:cNvSpPr>
            <p:nvPr/>
          </p:nvSpPr>
          <p:spPr bwMode="auto">
            <a:xfrm flipH="1">
              <a:off x="2846" y="10676"/>
              <a:ext cx="141" cy="418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87" name="Line 63"/>
            <p:cNvSpPr>
              <a:spLocks noChangeShapeType="1"/>
            </p:cNvSpPr>
            <p:nvPr/>
          </p:nvSpPr>
          <p:spPr bwMode="auto">
            <a:xfrm flipH="1" flipV="1">
              <a:off x="2987" y="10676"/>
              <a:ext cx="1" cy="836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86" name="Line 62"/>
            <p:cNvSpPr>
              <a:spLocks noChangeShapeType="1"/>
            </p:cNvSpPr>
            <p:nvPr/>
          </p:nvSpPr>
          <p:spPr bwMode="auto">
            <a:xfrm flipV="1">
              <a:off x="2987" y="11233"/>
              <a:ext cx="141" cy="279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85" name="Line 61"/>
            <p:cNvSpPr>
              <a:spLocks noChangeShapeType="1"/>
            </p:cNvSpPr>
            <p:nvPr/>
          </p:nvSpPr>
          <p:spPr bwMode="auto">
            <a:xfrm flipV="1">
              <a:off x="3128" y="11233"/>
              <a:ext cx="0" cy="279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84" name="Line 60"/>
            <p:cNvSpPr>
              <a:spLocks noChangeShapeType="1"/>
            </p:cNvSpPr>
            <p:nvPr/>
          </p:nvSpPr>
          <p:spPr bwMode="auto">
            <a:xfrm>
              <a:off x="3269" y="10676"/>
              <a:ext cx="0" cy="836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83" name="Line 59"/>
            <p:cNvSpPr>
              <a:spLocks noChangeShapeType="1"/>
            </p:cNvSpPr>
            <p:nvPr/>
          </p:nvSpPr>
          <p:spPr bwMode="auto">
            <a:xfrm flipH="1">
              <a:off x="3269" y="11512"/>
              <a:ext cx="141" cy="1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82" name="Line 58"/>
            <p:cNvSpPr>
              <a:spLocks noChangeShapeType="1"/>
            </p:cNvSpPr>
            <p:nvPr/>
          </p:nvSpPr>
          <p:spPr bwMode="auto">
            <a:xfrm>
              <a:off x="3269" y="10676"/>
              <a:ext cx="141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81" name="Line 57"/>
            <p:cNvSpPr>
              <a:spLocks noChangeShapeType="1"/>
            </p:cNvSpPr>
            <p:nvPr/>
          </p:nvSpPr>
          <p:spPr bwMode="auto">
            <a:xfrm>
              <a:off x="3269" y="11094"/>
              <a:ext cx="141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80" name="Line 56"/>
            <p:cNvSpPr>
              <a:spLocks noChangeShapeType="1"/>
            </p:cNvSpPr>
            <p:nvPr/>
          </p:nvSpPr>
          <p:spPr bwMode="auto">
            <a:xfrm>
              <a:off x="3269" y="10676"/>
              <a:ext cx="141" cy="418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79" name="Line 55"/>
            <p:cNvSpPr>
              <a:spLocks noChangeShapeType="1"/>
            </p:cNvSpPr>
            <p:nvPr/>
          </p:nvSpPr>
          <p:spPr bwMode="auto">
            <a:xfrm flipV="1">
              <a:off x="3410" y="10676"/>
              <a:ext cx="142" cy="418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78" name="Line 54"/>
            <p:cNvSpPr>
              <a:spLocks noChangeShapeType="1"/>
            </p:cNvSpPr>
            <p:nvPr/>
          </p:nvSpPr>
          <p:spPr bwMode="auto">
            <a:xfrm>
              <a:off x="3552" y="10676"/>
              <a:ext cx="0" cy="836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77" name="Line 53"/>
            <p:cNvSpPr>
              <a:spLocks noChangeShapeType="1"/>
            </p:cNvSpPr>
            <p:nvPr/>
          </p:nvSpPr>
          <p:spPr bwMode="auto">
            <a:xfrm flipV="1">
              <a:off x="3552" y="10676"/>
              <a:ext cx="139" cy="418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76" name="Line 52"/>
            <p:cNvSpPr>
              <a:spLocks noChangeShapeType="1"/>
            </p:cNvSpPr>
            <p:nvPr/>
          </p:nvSpPr>
          <p:spPr bwMode="auto">
            <a:xfrm>
              <a:off x="3552" y="11094"/>
              <a:ext cx="141" cy="418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75" name="Line 51"/>
            <p:cNvSpPr>
              <a:spLocks noChangeShapeType="1"/>
            </p:cNvSpPr>
            <p:nvPr/>
          </p:nvSpPr>
          <p:spPr bwMode="auto">
            <a:xfrm>
              <a:off x="3693" y="10676"/>
              <a:ext cx="141" cy="418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74" name="Line 50"/>
            <p:cNvSpPr>
              <a:spLocks noChangeShapeType="1"/>
            </p:cNvSpPr>
            <p:nvPr/>
          </p:nvSpPr>
          <p:spPr bwMode="auto">
            <a:xfrm flipV="1">
              <a:off x="3552" y="10955"/>
              <a:ext cx="282" cy="2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73" name="Line 49"/>
            <p:cNvSpPr>
              <a:spLocks noChangeShapeType="1"/>
            </p:cNvSpPr>
            <p:nvPr/>
          </p:nvSpPr>
          <p:spPr bwMode="auto">
            <a:xfrm>
              <a:off x="3834" y="10676"/>
              <a:ext cx="0" cy="836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72" name="Line 48"/>
            <p:cNvSpPr>
              <a:spLocks noChangeShapeType="1"/>
            </p:cNvSpPr>
            <p:nvPr/>
          </p:nvSpPr>
          <p:spPr bwMode="auto">
            <a:xfrm flipV="1">
              <a:off x="3834" y="10676"/>
              <a:ext cx="141" cy="418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71" name="Line 47"/>
            <p:cNvSpPr>
              <a:spLocks noChangeShapeType="1"/>
            </p:cNvSpPr>
            <p:nvPr/>
          </p:nvSpPr>
          <p:spPr bwMode="auto">
            <a:xfrm>
              <a:off x="3834" y="11094"/>
              <a:ext cx="141" cy="418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70" name="Line 46"/>
            <p:cNvSpPr>
              <a:spLocks noChangeShapeType="1"/>
            </p:cNvSpPr>
            <p:nvPr/>
          </p:nvSpPr>
          <p:spPr bwMode="auto">
            <a:xfrm>
              <a:off x="3975" y="10676"/>
              <a:ext cx="141" cy="418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69" name="Line 45"/>
            <p:cNvSpPr>
              <a:spLocks noChangeShapeType="1"/>
            </p:cNvSpPr>
            <p:nvPr/>
          </p:nvSpPr>
          <p:spPr bwMode="auto">
            <a:xfrm>
              <a:off x="3834" y="10955"/>
              <a:ext cx="282" cy="1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68" name="Line 44"/>
            <p:cNvSpPr>
              <a:spLocks noChangeShapeType="1"/>
            </p:cNvSpPr>
            <p:nvPr/>
          </p:nvSpPr>
          <p:spPr bwMode="auto">
            <a:xfrm>
              <a:off x="4399" y="10676"/>
              <a:ext cx="0" cy="418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67" name="Line 43"/>
            <p:cNvSpPr>
              <a:spLocks noChangeShapeType="1"/>
            </p:cNvSpPr>
            <p:nvPr/>
          </p:nvSpPr>
          <p:spPr bwMode="auto">
            <a:xfrm>
              <a:off x="4399" y="11094"/>
              <a:ext cx="282" cy="1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66" name="Line 42"/>
            <p:cNvSpPr>
              <a:spLocks noChangeShapeType="1"/>
            </p:cNvSpPr>
            <p:nvPr/>
          </p:nvSpPr>
          <p:spPr bwMode="auto">
            <a:xfrm>
              <a:off x="4681" y="10676"/>
              <a:ext cx="0" cy="836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65" name="Line 41"/>
            <p:cNvSpPr>
              <a:spLocks noChangeShapeType="1"/>
            </p:cNvSpPr>
            <p:nvPr/>
          </p:nvSpPr>
          <p:spPr bwMode="auto">
            <a:xfrm>
              <a:off x="4540" y="10676"/>
              <a:ext cx="282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64" name="Line 40"/>
            <p:cNvSpPr>
              <a:spLocks noChangeShapeType="1"/>
            </p:cNvSpPr>
            <p:nvPr/>
          </p:nvSpPr>
          <p:spPr bwMode="auto">
            <a:xfrm>
              <a:off x="4681" y="11094"/>
              <a:ext cx="141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63" name="Line 39"/>
            <p:cNvSpPr>
              <a:spLocks noChangeShapeType="1"/>
            </p:cNvSpPr>
            <p:nvPr/>
          </p:nvSpPr>
          <p:spPr bwMode="auto">
            <a:xfrm>
              <a:off x="4681" y="11512"/>
              <a:ext cx="141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62" name="Line 38"/>
            <p:cNvSpPr>
              <a:spLocks noChangeShapeType="1"/>
            </p:cNvSpPr>
            <p:nvPr/>
          </p:nvSpPr>
          <p:spPr bwMode="auto">
            <a:xfrm>
              <a:off x="4822" y="11094"/>
              <a:ext cx="0" cy="418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61" name="Line 37"/>
            <p:cNvSpPr>
              <a:spLocks noChangeShapeType="1"/>
            </p:cNvSpPr>
            <p:nvPr/>
          </p:nvSpPr>
          <p:spPr bwMode="auto">
            <a:xfrm>
              <a:off x="5105" y="10676"/>
              <a:ext cx="0" cy="836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60" name="Line 36"/>
            <p:cNvSpPr>
              <a:spLocks noChangeShapeType="1"/>
            </p:cNvSpPr>
            <p:nvPr/>
          </p:nvSpPr>
          <p:spPr bwMode="auto">
            <a:xfrm>
              <a:off x="5105" y="11094"/>
              <a:ext cx="141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59" name="Line 35"/>
            <p:cNvSpPr>
              <a:spLocks noChangeShapeType="1"/>
            </p:cNvSpPr>
            <p:nvPr/>
          </p:nvSpPr>
          <p:spPr bwMode="auto">
            <a:xfrm>
              <a:off x="5105" y="11512"/>
              <a:ext cx="141" cy="1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58" name="Line 34"/>
            <p:cNvSpPr>
              <a:spLocks noChangeShapeType="1"/>
            </p:cNvSpPr>
            <p:nvPr/>
          </p:nvSpPr>
          <p:spPr bwMode="auto">
            <a:xfrm>
              <a:off x="5246" y="11094"/>
              <a:ext cx="0" cy="418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57" name="Line 33"/>
            <p:cNvSpPr>
              <a:spLocks noChangeShapeType="1"/>
            </p:cNvSpPr>
            <p:nvPr/>
          </p:nvSpPr>
          <p:spPr bwMode="auto">
            <a:xfrm>
              <a:off x="5105" y="10676"/>
              <a:ext cx="141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56" name="Line 32"/>
            <p:cNvSpPr>
              <a:spLocks noChangeShapeType="1"/>
            </p:cNvSpPr>
            <p:nvPr/>
          </p:nvSpPr>
          <p:spPr bwMode="auto">
            <a:xfrm>
              <a:off x="5246" y="11094"/>
              <a:ext cx="141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55" name="Line 31"/>
            <p:cNvSpPr>
              <a:spLocks noChangeShapeType="1"/>
            </p:cNvSpPr>
            <p:nvPr/>
          </p:nvSpPr>
          <p:spPr bwMode="auto">
            <a:xfrm>
              <a:off x="5246" y="11233"/>
              <a:ext cx="141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54" name="Line 30"/>
            <p:cNvSpPr>
              <a:spLocks noChangeShapeType="1"/>
            </p:cNvSpPr>
            <p:nvPr/>
          </p:nvSpPr>
          <p:spPr bwMode="auto">
            <a:xfrm>
              <a:off x="5387" y="11094"/>
              <a:ext cx="0" cy="139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53" name="Line 29"/>
            <p:cNvSpPr>
              <a:spLocks noChangeShapeType="1"/>
            </p:cNvSpPr>
            <p:nvPr/>
          </p:nvSpPr>
          <p:spPr bwMode="auto">
            <a:xfrm flipV="1">
              <a:off x="5246" y="10815"/>
              <a:ext cx="282" cy="697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>
              <a:off x="5528" y="10815"/>
              <a:ext cx="0" cy="697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>
              <a:off x="5387" y="10815"/>
              <a:ext cx="282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auto">
            <a:xfrm>
              <a:off x="5387" y="11233"/>
              <a:ext cx="141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49" name="Line 25"/>
            <p:cNvSpPr>
              <a:spLocks noChangeShapeType="1"/>
            </p:cNvSpPr>
            <p:nvPr/>
          </p:nvSpPr>
          <p:spPr bwMode="auto">
            <a:xfrm>
              <a:off x="5952" y="10676"/>
              <a:ext cx="0" cy="836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48" name="Line 24"/>
            <p:cNvSpPr>
              <a:spLocks noChangeShapeType="1"/>
            </p:cNvSpPr>
            <p:nvPr/>
          </p:nvSpPr>
          <p:spPr bwMode="auto">
            <a:xfrm>
              <a:off x="5952" y="11512"/>
              <a:ext cx="282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>
              <a:off x="5952" y="10676"/>
              <a:ext cx="282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>
              <a:off x="6516" y="10676"/>
              <a:ext cx="0" cy="836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>
              <a:off x="6516" y="10676"/>
              <a:ext cx="283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44" name="Line 20"/>
            <p:cNvSpPr>
              <a:spLocks noChangeShapeType="1"/>
            </p:cNvSpPr>
            <p:nvPr/>
          </p:nvSpPr>
          <p:spPr bwMode="auto">
            <a:xfrm>
              <a:off x="6516" y="11094"/>
              <a:ext cx="283" cy="1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43" name="Line 19"/>
            <p:cNvSpPr>
              <a:spLocks noChangeShapeType="1"/>
            </p:cNvSpPr>
            <p:nvPr/>
          </p:nvSpPr>
          <p:spPr bwMode="auto">
            <a:xfrm>
              <a:off x="6516" y="11512"/>
              <a:ext cx="283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42" name="Line 18"/>
            <p:cNvSpPr>
              <a:spLocks noChangeShapeType="1"/>
            </p:cNvSpPr>
            <p:nvPr/>
          </p:nvSpPr>
          <p:spPr bwMode="auto">
            <a:xfrm>
              <a:off x="7081" y="10676"/>
              <a:ext cx="0" cy="836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41" name="Line 17"/>
            <p:cNvSpPr>
              <a:spLocks noChangeShapeType="1"/>
            </p:cNvSpPr>
            <p:nvPr/>
          </p:nvSpPr>
          <p:spPr bwMode="auto">
            <a:xfrm>
              <a:off x="7081" y="11512"/>
              <a:ext cx="282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40" name="Line 16"/>
            <p:cNvSpPr>
              <a:spLocks noChangeShapeType="1"/>
            </p:cNvSpPr>
            <p:nvPr/>
          </p:nvSpPr>
          <p:spPr bwMode="auto">
            <a:xfrm>
              <a:off x="7081" y="10676"/>
              <a:ext cx="282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39" name="Line 15"/>
            <p:cNvSpPr>
              <a:spLocks noChangeShapeType="1"/>
            </p:cNvSpPr>
            <p:nvPr/>
          </p:nvSpPr>
          <p:spPr bwMode="auto">
            <a:xfrm>
              <a:off x="7646" y="11094"/>
              <a:ext cx="0" cy="418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38" name="Line 14"/>
            <p:cNvSpPr>
              <a:spLocks noChangeShapeType="1"/>
            </p:cNvSpPr>
            <p:nvPr/>
          </p:nvSpPr>
          <p:spPr bwMode="auto">
            <a:xfrm>
              <a:off x="7505" y="11094"/>
              <a:ext cx="282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37" name="Line 13"/>
            <p:cNvSpPr>
              <a:spLocks noChangeShapeType="1"/>
            </p:cNvSpPr>
            <p:nvPr/>
          </p:nvSpPr>
          <p:spPr bwMode="auto">
            <a:xfrm>
              <a:off x="7646" y="11233"/>
              <a:ext cx="141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36" name="Line 12"/>
            <p:cNvSpPr>
              <a:spLocks noChangeShapeType="1"/>
            </p:cNvSpPr>
            <p:nvPr/>
          </p:nvSpPr>
          <p:spPr bwMode="auto">
            <a:xfrm>
              <a:off x="7787" y="11094"/>
              <a:ext cx="0" cy="139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>
              <a:off x="7928" y="10676"/>
              <a:ext cx="0" cy="836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>
              <a:off x="7928" y="10676"/>
              <a:ext cx="282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7928" y="11512"/>
              <a:ext cx="282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>
              <a:off x="8210" y="10676"/>
              <a:ext cx="1" cy="836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31" name="Line 7"/>
            <p:cNvSpPr>
              <a:spLocks noChangeShapeType="1"/>
            </p:cNvSpPr>
            <p:nvPr/>
          </p:nvSpPr>
          <p:spPr bwMode="auto">
            <a:xfrm flipV="1">
              <a:off x="8210" y="10676"/>
              <a:ext cx="283" cy="836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auto">
            <a:xfrm flipV="1">
              <a:off x="8493" y="10676"/>
              <a:ext cx="0" cy="836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auto">
            <a:xfrm>
              <a:off x="8210" y="10537"/>
              <a:ext cx="282" cy="1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239719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Рисунок 1" descr="клоун1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714375"/>
            <a:ext cx="8358187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715375" y="6429375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Picture 5" descr="C:\Users\Анжелика\Desktop\наборы\с ёжиками\ПНГ ФАЙЛЫ\ПНГ (3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191" t="60013" r="36980" b="21095"/>
          <a:stretch/>
        </p:blipFill>
        <p:spPr bwMode="auto">
          <a:xfrm rot="1888070">
            <a:off x="8448827" y="6192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Рисунок 1" descr="клоун1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714375"/>
            <a:ext cx="8358187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715375" y="6429375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Picture 5" descr="C:\Users\Анжелика\Desktop\наборы\с ёжиками\ПНГ ФАЙЛЫ\ПНГ (3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191" t="60013" r="36980" b="21095"/>
          <a:stretch/>
        </p:blipFill>
        <p:spPr bwMode="auto">
          <a:xfrm rot="1888070">
            <a:off x="8448827" y="6192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желика\Desktop\наборы\новый год 8\фон2-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117"/>
          <a:stretch/>
        </p:blipFill>
        <p:spPr bwMode="auto">
          <a:xfrm flipH="1">
            <a:off x="0" y="180000"/>
            <a:ext cx="9144000" cy="655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gradFill>
            <a:gsLst>
              <a:gs pos="100000">
                <a:srgbClr val="7030A0"/>
              </a:gs>
              <a:gs pos="100000">
                <a:schemeClr val="accent1">
                  <a:shade val="93000"/>
                  <a:satMod val="130000"/>
                </a:schemeClr>
              </a:gs>
              <a:gs pos="99000">
                <a:srgbClr val="00B0F0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92D05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91880" y="2481266"/>
            <a:ext cx="3088110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4" descr="http://i034.radikal.ru/1101/7b/9412fda9b3e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0" y="194768"/>
            <a:ext cx="4762500" cy="1390651"/>
          </a:xfrm>
          <a:prstGeom prst="rect">
            <a:avLst/>
          </a:prstGeom>
          <a:noFill/>
        </p:spPr>
      </p:pic>
      <p:pic>
        <p:nvPicPr>
          <p:cNvPr id="20" name="Picture 6" descr="http://img-fotki.yandex.ru/get/5314/102699435.495/0_7708e_3a68dac2_X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423" t="2509" r="20540" b="5513"/>
          <a:stretch/>
        </p:blipFill>
        <p:spPr bwMode="auto">
          <a:xfrm flipH="1">
            <a:off x="6541270" y="4643446"/>
            <a:ext cx="1008000" cy="15001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желика\Desktop\наборы\с ёжиками\ПНГ ФАЙЛЫ\ПНГ (1)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392" t="74460" r="18873" b="5535"/>
          <a:stretch/>
        </p:blipFill>
        <p:spPr bwMode="auto">
          <a:xfrm>
            <a:off x="410388" y="252000"/>
            <a:ext cx="532467" cy="6776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желика\Desktop\наборы\с ёжиками\ПНГ ФАЙЛЫ\ПНГ (2)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0969" t="34152" r="30792" b="632"/>
          <a:stretch/>
        </p:blipFill>
        <p:spPr bwMode="auto">
          <a:xfrm>
            <a:off x="6645583" y="285728"/>
            <a:ext cx="1712631" cy="15001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нжелика\Desktop\наборы\с ёжиками\ПНГ ФАЙЛЫ\ПНГ (4).pn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6023" t="37007" r="38012" b="28687"/>
          <a:stretch/>
        </p:blipFill>
        <p:spPr bwMode="auto">
          <a:xfrm>
            <a:off x="1187624" y="252000"/>
            <a:ext cx="828000" cy="12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img-fotki.yandex.ru/get/4524/102699435.495/0_77092_52d815c8_XL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439" t="4896" r="15664" b="1744"/>
          <a:stretch/>
        </p:blipFill>
        <p:spPr bwMode="auto">
          <a:xfrm>
            <a:off x="5551645" y="4572008"/>
            <a:ext cx="1045247" cy="1857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Объект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99" y="4572008"/>
            <a:ext cx="1648861" cy="1714512"/>
          </a:xfrm>
          <a:prstGeom prst="rect">
            <a:avLst/>
          </a:prstGeom>
        </p:spPr>
      </p:pic>
      <p:pic>
        <p:nvPicPr>
          <p:cNvPr id="26" name="Picture 5" descr="C:\Users\Анжелика\Desktop\наборы\с ёжиками\ПНГ ФАЙЛЫ\ПНГ (3)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184" t="59365" r="37987" b="21743"/>
          <a:stretch/>
        </p:blipFill>
        <p:spPr bwMode="auto">
          <a:xfrm>
            <a:off x="8450340" y="180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Анжелика\Desktop\наборы\с ёжиками\ПНГ ФАЙЛЫ\ПНГ (3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191" t="60013" r="36980" b="21095"/>
          <a:stretch/>
        </p:blipFill>
        <p:spPr bwMode="auto">
          <a:xfrm rot="1888070">
            <a:off x="8448827" y="6192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85786" y="2071678"/>
            <a:ext cx="7715304" cy="23083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Существительное - самостоятельная часть речи, которая отвечает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вопрос кто? и что? и обозначает предмет.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57012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желика\Desktop\наборы\новый год 8\фон2-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117"/>
          <a:stretch/>
        </p:blipFill>
        <p:spPr bwMode="auto">
          <a:xfrm flipH="1">
            <a:off x="0" y="180000"/>
            <a:ext cx="9144000" cy="655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gradFill>
            <a:gsLst>
              <a:gs pos="100000">
                <a:srgbClr val="7030A0"/>
              </a:gs>
              <a:gs pos="100000">
                <a:schemeClr val="accent1">
                  <a:shade val="93000"/>
                  <a:satMod val="130000"/>
                </a:schemeClr>
              </a:gs>
              <a:gs pos="99000">
                <a:srgbClr val="00B0F0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92D05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91880" y="2481266"/>
            <a:ext cx="3088110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4" descr="http://i034.radikal.ru/1101/7b/9412fda9b3e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0" y="194768"/>
            <a:ext cx="4762500" cy="1390651"/>
          </a:xfrm>
          <a:prstGeom prst="rect">
            <a:avLst/>
          </a:prstGeom>
          <a:noFill/>
        </p:spPr>
      </p:pic>
      <p:pic>
        <p:nvPicPr>
          <p:cNvPr id="20" name="Picture 6" descr="http://img-fotki.yandex.ru/get/5314/102699435.495/0_7708e_3a68dac2_X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423" t="2509" r="20540" b="5513"/>
          <a:stretch/>
        </p:blipFill>
        <p:spPr bwMode="auto">
          <a:xfrm flipH="1">
            <a:off x="6541270" y="4643446"/>
            <a:ext cx="1008000" cy="15001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желика\Desktop\наборы\с ёжиками\ПНГ ФАЙЛЫ\ПНГ (1)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392" t="74460" r="18873" b="5535"/>
          <a:stretch/>
        </p:blipFill>
        <p:spPr bwMode="auto">
          <a:xfrm>
            <a:off x="410388" y="252000"/>
            <a:ext cx="532467" cy="6776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желика\Desktop\наборы\с ёжиками\ПНГ ФАЙЛЫ\ПНГ (2)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0969" t="34152" r="30792" b="632"/>
          <a:stretch/>
        </p:blipFill>
        <p:spPr bwMode="auto">
          <a:xfrm>
            <a:off x="6645583" y="285728"/>
            <a:ext cx="1712631" cy="15001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нжелика\Desktop\наборы\с ёжиками\ПНГ ФАЙЛЫ\ПНГ (4).pn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6023" t="37007" r="38012" b="28687"/>
          <a:stretch/>
        </p:blipFill>
        <p:spPr bwMode="auto">
          <a:xfrm>
            <a:off x="1187624" y="252000"/>
            <a:ext cx="828000" cy="12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img-fotki.yandex.ru/get/4524/102699435.495/0_77092_52d815c8_XL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439" t="4896" r="15664" b="1744"/>
          <a:stretch/>
        </p:blipFill>
        <p:spPr bwMode="auto">
          <a:xfrm>
            <a:off x="5551645" y="4572008"/>
            <a:ext cx="1045247" cy="1857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Объект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99" y="4572008"/>
            <a:ext cx="1648861" cy="1714512"/>
          </a:xfrm>
          <a:prstGeom prst="rect">
            <a:avLst/>
          </a:prstGeom>
        </p:spPr>
      </p:pic>
      <p:pic>
        <p:nvPicPr>
          <p:cNvPr id="26" name="Picture 5" descr="C:\Users\Анжелика\Desktop\наборы\с ёжиками\ПНГ ФАЙЛЫ\ПНГ (3)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184" t="59365" r="37987" b="21743"/>
          <a:stretch/>
        </p:blipFill>
        <p:spPr bwMode="auto">
          <a:xfrm>
            <a:off x="8450340" y="180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Анжелика\Desktop\наборы\с ёжиками\ПНГ ФАЙЛЫ\ПНГ (3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191" t="60013" r="36980" b="21095"/>
          <a:stretch/>
        </p:blipFill>
        <p:spPr bwMode="auto">
          <a:xfrm rot="1888070">
            <a:off x="8448827" y="6192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85786" y="2071678"/>
            <a:ext cx="7715304" cy="17543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Существительные могут обозначать предметы, явления природы, события, чувства.</a:t>
            </a:r>
            <a:endParaRPr lang="ru-RU" sz="44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57012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желика\Desktop\наборы\новый год 8\фон2-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117"/>
          <a:stretch/>
        </p:blipFill>
        <p:spPr bwMode="auto">
          <a:xfrm flipH="1">
            <a:off x="0" y="180000"/>
            <a:ext cx="9144000" cy="655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gradFill>
            <a:gsLst>
              <a:gs pos="100000">
                <a:srgbClr val="7030A0"/>
              </a:gs>
              <a:gs pos="100000">
                <a:schemeClr val="accent1">
                  <a:shade val="93000"/>
                  <a:satMod val="130000"/>
                </a:schemeClr>
              </a:gs>
              <a:gs pos="99000">
                <a:srgbClr val="00B0F0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92D05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91880" y="2481266"/>
            <a:ext cx="3088110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4" descr="http://i034.radikal.ru/1101/7b/9412fda9b3e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0" y="194768"/>
            <a:ext cx="4762500" cy="1390651"/>
          </a:xfrm>
          <a:prstGeom prst="rect">
            <a:avLst/>
          </a:prstGeom>
          <a:noFill/>
        </p:spPr>
      </p:pic>
      <p:pic>
        <p:nvPicPr>
          <p:cNvPr id="20" name="Picture 6" descr="http://img-fotki.yandex.ru/get/5314/102699435.495/0_7708e_3a68dac2_X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423" t="2509" r="20540" b="5513"/>
          <a:stretch/>
        </p:blipFill>
        <p:spPr bwMode="auto">
          <a:xfrm flipH="1">
            <a:off x="6541270" y="4643446"/>
            <a:ext cx="1008000" cy="15001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желика\Desktop\наборы\с ёжиками\ПНГ ФАЙЛЫ\ПНГ (1)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392" t="74460" r="18873" b="5535"/>
          <a:stretch/>
        </p:blipFill>
        <p:spPr bwMode="auto">
          <a:xfrm>
            <a:off x="410388" y="252000"/>
            <a:ext cx="532467" cy="6776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желика\Desktop\наборы\с ёжиками\ПНГ ФАЙЛЫ\ПНГ (2)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0969" t="34152" r="30792" b="632"/>
          <a:stretch/>
        </p:blipFill>
        <p:spPr bwMode="auto">
          <a:xfrm>
            <a:off x="6645583" y="285728"/>
            <a:ext cx="1712631" cy="15001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нжелика\Desktop\наборы\с ёжиками\ПНГ ФАЙЛЫ\ПНГ (4).pn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6023" t="37007" r="38012" b="28687"/>
          <a:stretch/>
        </p:blipFill>
        <p:spPr bwMode="auto">
          <a:xfrm>
            <a:off x="1187624" y="252000"/>
            <a:ext cx="828000" cy="12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img-fotki.yandex.ru/get/4524/102699435.495/0_77092_52d815c8_XL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439" t="4896" r="15664" b="1744"/>
          <a:stretch/>
        </p:blipFill>
        <p:spPr bwMode="auto">
          <a:xfrm>
            <a:off x="5551645" y="4572008"/>
            <a:ext cx="1045247" cy="1857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Объект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99" y="4572008"/>
            <a:ext cx="1648861" cy="1714512"/>
          </a:xfrm>
          <a:prstGeom prst="rect">
            <a:avLst/>
          </a:prstGeom>
        </p:spPr>
      </p:pic>
      <p:pic>
        <p:nvPicPr>
          <p:cNvPr id="26" name="Picture 5" descr="C:\Users\Анжелика\Desktop\наборы\с ёжиками\ПНГ ФАЙЛЫ\ПНГ (3)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184" t="59365" r="37987" b="21743"/>
          <a:stretch/>
        </p:blipFill>
        <p:spPr bwMode="auto">
          <a:xfrm>
            <a:off x="8450340" y="180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Анжелика\Desktop\наборы\с ёжиками\ПНГ ФАЙЛЫ\ПНГ (3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191" t="60013" r="36980" b="21095"/>
          <a:stretch/>
        </p:blipFill>
        <p:spPr bwMode="auto">
          <a:xfrm rot="1888070">
            <a:off x="8448827" y="6192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85786" y="2071678"/>
            <a:ext cx="7715304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</a:t>
            </a:r>
            <a:r>
              <a:rPr lang="ru-RU" sz="48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а, </a:t>
            </a:r>
            <a:r>
              <a:rPr lang="ru-RU" sz="48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ак, </a:t>
            </a:r>
            <a:r>
              <a:rPr lang="ru-RU" sz="48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апля, </a:t>
            </a:r>
            <a:r>
              <a:rPr lang="ru-RU" sz="48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верь, </a:t>
            </a:r>
            <a:r>
              <a:rPr lang="ru-RU" sz="48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</a:t>
            </a:r>
            <a:endParaRPr lang="ru-RU" sz="4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57012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желика\Desktop\наборы\новый год 8\фон2-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117"/>
          <a:stretch/>
        </p:blipFill>
        <p:spPr bwMode="auto">
          <a:xfrm flipH="1">
            <a:off x="0" y="180000"/>
            <a:ext cx="9144000" cy="655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gradFill>
            <a:gsLst>
              <a:gs pos="100000">
                <a:srgbClr val="7030A0"/>
              </a:gs>
              <a:gs pos="100000">
                <a:schemeClr val="accent1">
                  <a:shade val="93000"/>
                  <a:satMod val="130000"/>
                </a:schemeClr>
              </a:gs>
              <a:gs pos="99000">
                <a:srgbClr val="00B0F0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92D05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91880" y="2481266"/>
            <a:ext cx="3088110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4" descr="http://i034.radikal.ru/1101/7b/9412fda9b3e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0" y="194768"/>
            <a:ext cx="4762500" cy="1390651"/>
          </a:xfrm>
          <a:prstGeom prst="rect">
            <a:avLst/>
          </a:prstGeom>
          <a:noFill/>
        </p:spPr>
      </p:pic>
      <p:pic>
        <p:nvPicPr>
          <p:cNvPr id="20" name="Picture 6" descr="http://img-fotki.yandex.ru/get/5314/102699435.495/0_7708e_3a68dac2_X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423" t="2509" r="20540" b="5513"/>
          <a:stretch/>
        </p:blipFill>
        <p:spPr bwMode="auto">
          <a:xfrm flipH="1">
            <a:off x="6541270" y="4643446"/>
            <a:ext cx="1008000" cy="15001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желика\Desktop\наборы\с ёжиками\ПНГ ФАЙЛЫ\ПНГ (1)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392" t="74460" r="18873" b="5535"/>
          <a:stretch/>
        </p:blipFill>
        <p:spPr bwMode="auto">
          <a:xfrm>
            <a:off x="410388" y="252000"/>
            <a:ext cx="532467" cy="6776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желика\Desktop\наборы\с ёжиками\ПНГ ФАЙЛЫ\ПНГ (2)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0969" t="34152" r="30792" b="632"/>
          <a:stretch/>
        </p:blipFill>
        <p:spPr bwMode="auto">
          <a:xfrm>
            <a:off x="6645583" y="285728"/>
            <a:ext cx="1712631" cy="15001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нжелика\Desktop\наборы\с ёжиками\ПНГ ФАЙЛЫ\ПНГ (4).pn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6023" t="37007" r="38012" b="28687"/>
          <a:stretch/>
        </p:blipFill>
        <p:spPr bwMode="auto">
          <a:xfrm>
            <a:off x="1187624" y="252000"/>
            <a:ext cx="828000" cy="12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img-fotki.yandex.ru/get/4524/102699435.495/0_77092_52d815c8_XL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439" t="4896" r="15664" b="1744"/>
          <a:stretch/>
        </p:blipFill>
        <p:spPr bwMode="auto">
          <a:xfrm>
            <a:off x="5551645" y="4572008"/>
            <a:ext cx="1045247" cy="1857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Объект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99" y="4572008"/>
            <a:ext cx="1648861" cy="1714512"/>
          </a:xfrm>
          <a:prstGeom prst="rect">
            <a:avLst/>
          </a:prstGeom>
        </p:spPr>
      </p:pic>
      <p:pic>
        <p:nvPicPr>
          <p:cNvPr id="26" name="Picture 5" descr="C:\Users\Анжелика\Desktop\наборы\с ёжиками\ПНГ ФАЙЛЫ\ПНГ (3)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184" t="59365" r="37987" b="21743"/>
          <a:stretch/>
        </p:blipFill>
        <p:spPr bwMode="auto">
          <a:xfrm>
            <a:off x="8450340" y="180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Анжелика\Desktop\наборы\с ёжиками\ПНГ ФАЙЛЫ\ПНГ (3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191" t="60013" r="36980" b="21095"/>
          <a:stretch/>
        </p:blipFill>
        <p:spPr bwMode="auto">
          <a:xfrm rot="1888070">
            <a:off x="8448827" y="6192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85786" y="2071678"/>
            <a:ext cx="7715304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800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Коза, рак, цапля, зверь, сом.</a:t>
            </a:r>
            <a:endParaRPr lang="ru-RU" sz="4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57012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желика\Desktop\наборы\новый год 8\фон2-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117"/>
          <a:stretch/>
        </p:blipFill>
        <p:spPr bwMode="auto">
          <a:xfrm flipH="1">
            <a:off x="0" y="180000"/>
            <a:ext cx="9144000" cy="667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gradFill>
            <a:gsLst>
              <a:gs pos="100000">
                <a:srgbClr val="7030A0"/>
              </a:gs>
              <a:gs pos="100000">
                <a:schemeClr val="accent1">
                  <a:shade val="93000"/>
                  <a:satMod val="130000"/>
                </a:schemeClr>
              </a:gs>
              <a:gs pos="99000">
                <a:srgbClr val="00B0F0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91880" y="2481266"/>
            <a:ext cx="3088110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4" descr="http://i034.radikal.ru/1101/7b/9412fda9b3e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0" y="194768"/>
            <a:ext cx="4762500" cy="1390651"/>
          </a:xfrm>
          <a:prstGeom prst="rect">
            <a:avLst/>
          </a:prstGeom>
          <a:noFill/>
        </p:spPr>
      </p:pic>
      <p:pic>
        <p:nvPicPr>
          <p:cNvPr id="20" name="Picture 6" descr="http://img-fotki.yandex.ru/get/5314/102699435.495/0_7708e_3a68dac2_X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423" t="2509" r="20540" b="5513"/>
          <a:stretch/>
        </p:blipFill>
        <p:spPr bwMode="auto">
          <a:xfrm flipH="1">
            <a:off x="5929322" y="428604"/>
            <a:ext cx="1285884" cy="2357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желика\Desktop\наборы\с ёжиками\ПНГ ФАЙЛЫ\ПНГ (1)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392" t="74460" r="18873" b="5535"/>
          <a:stretch/>
        </p:blipFill>
        <p:spPr bwMode="auto">
          <a:xfrm>
            <a:off x="410388" y="252000"/>
            <a:ext cx="532467" cy="6776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желика\Desktop\наборы\с ёжиками\ПНГ ФАЙЛЫ\ПНГ (2)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0969" t="34152" r="30792" b="632"/>
          <a:stretch/>
        </p:blipFill>
        <p:spPr bwMode="auto">
          <a:xfrm>
            <a:off x="7358081" y="252000"/>
            <a:ext cx="1231501" cy="20339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нжелика\Desktop\наборы\с ёжиками\ПНГ ФАЙЛЫ\ПНГ (4).pn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6023" t="37007" r="38012" b="28687"/>
          <a:stretch/>
        </p:blipFill>
        <p:spPr bwMode="auto">
          <a:xfrm>
            <a:off x="1187624" y="252000"/>
            <a:ext cx="828000" cy="12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img-fotki.yandex.ru/get/4524/102699435.495/0_77092_52d815c8_XL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439" t="4896" r="15664" b="1744"/>
          <a:stretch/>
        </p:blipFill>
        <p:spPr bwMode="auto">
          <a:xfrm>
            <a:off x="4572001" y="571481"/>
            <a:ext cx="1357321" cy="2357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img-fotki.yandex.ru/get/4614/90468072.3a4/0_73d3c_61fe6558_X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55" y="714356"/>
            <a:ext cx="1986071" cy="22860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Анжелика\Desktop\наборы\с ёжиками\ПНГ ФАЙЛЫ\ПНГ (3)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184" t="59365" r="37987" b="21743"/>
          <a:stretch/>
        </p:blipFill>
        <p:spPr bwMode="auto">
          <a:xfrm>
            <a:off x="8450340" y="180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C:\Users\Анжелика\Desktop\наборы\с ёжиками\ПНГ ФАЙЛЫ\ПНГ (3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191" t="60013" r="36980" b="21095"/>
          <a:stretch/>
        </p:blipFill>
        <p:spPr bwMode="auto">
          <a:xfrm rot="1888070">
            <a:off x="8448827" y="6192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 rot="10800000" flipV="1">
            <a:off x="642910" y="3129675"/>
            <a:ext cx="7929618" cy="360098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sng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Зима, снег, каток, лёд, метель, позёмка.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Написать мини- сочинение, используя   эти слова или  выписать из словаря стр.140  8 -10 слов.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57012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Анжелика\Desktop\наборы\новый год 8\фон2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196799"/>
            <a:ext cx="9144000" cy="6464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мка 5"/>
          <p:cNvSpPr/>
          <p:nvPr/>
        </p:nvSpPr>
        <p:spPr>
          <a:xfrm>
            <a:off x="-13265" y="0"/>
            <a:ext cx="9144000" cy="6858000"/>
          </a:xfrm>
          <a:prstGeom prst="frame">
            <a:avLst>
              <a:gd name="adj1" fmla="val 3862"/>
            </a:avLst>
          </a:prstGeom>
          <a:gradFill>
            <a:gsLst>
              <a:gs pos="100000">
                <a:srgbClr val="7030A0"/>
              </a:gs>
              <a:gs pos="100000">
                <a:schemeClr val="accent1">
                  <a:shade val="93000"/>
                  <a:satMod val="130000"/>
                </a:schemeClr>
              </a:gs>
              <a:gs pos="99000">
                <a:srgbClr val="00B0F0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7" name="Прямоугольник 11"/>
          <p:cNvSpPr>
            <a:spLocks noChangeArrowheads="1"/>
          </p:cNvSpPr>
          <p:nvPr/>
        </p:nvSpPr>
        <p:spPr bwMode="auto">
          <a:xfrm>
            <a:off x="0" y="214313"/>
            <a:ext cx="9144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42950" indent="-742950" algn="ctr"/>
            <a:endParaRPr lang="ru-RU" sz="2800" dirty="0">
              <a:solidFill>
                <a:srgbClr val="FFFF00"/>
              </a:solidFill>
              <a:latin typeface="Comic Sans MS" pitchFamily="66" charset="0"/>
              <a:cs typeface="Arial" charset="0"/>
            </a:endParaRPr>
          </a:p>
          <a:p>
            <a:pPr marL="742950" indent="-742950" algn="ctr"/>
            <a:endParaRPr lang="ru-RU" sz="2800" b="1" dirty="0">
              <a:solidFill>
                <a:srgbClr val="FFFF00"/>
              </a:solidFill>
              <a:latin typeface="Comic Sans MS" pitchFamily="66" charset="0"/>
              <a:cs typeface="Arial" charset="0"/>
            </a:endParaRPr>
          </a:p>
          <a:p>
            <a:pPr marL="742950" indent="-742950" algn="ctr"/>
            <a:endParaRPr lang="ru-RU" sz="2800" b="1" dirty="0">
              <a:solidFill>
                <a:srgbClr val="002060"/>
              </a:solidFill>
              <a:latin typeface="Comic Sans MS" pitchFamily="66" charset="0"/>
              <a:cs typeface="Arial" charset="0"/>
            </a:endParaRPr>
          </a:p>
          <a:p>
            <a:pPr marL="742950" indent="-742950" algn="ctr"/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) 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9" name="Picture 3" descr="C:\Users\Анжелика\Desktop\наборы\с ёжиками\ПНГ ФАЙЛЫ\ПНГ (1)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392" t="74460" r="18873" b="5535"/>
          <a:stretch/>
        </p:blipFill>
        <p:spPr bwMode="auto">
          <a:xfrm>
            <a:off x="410388" y="252000"/>
            <a:ext cx="532467" cy="6776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Анжелика\Desktop\наборы\с ёжиками\ПНГ ФАЙЛЫ\ПНГ (2)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0969" t="34152" r="30792" b="632"/>
          <a:stretch/>
        </p:blipFill>
        <p:spPr bwMode="auto">
          <a:xfrm>
            <a:off x="7500958" y="252000"/>
            <a:ext cx="1088624" cy="18196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Анжелика\Desktop\наборы\с ёжиками\ПНГ ФАЙЛЫ\ПНГ (3)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184" t="59365" r="37987" b="21743"/>
          <a:stretch/>
        </p:blipFill>
        <p:spPr bwMode="auto">
          <a:xfrm>
            <a:off x="8450340" y="180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Анжелика\Desktop\наборы\с ёжиками\ПНГ ФАЙЛЫ\ПНГ (4)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6023" t="37007" r="38012" b="28687"/>
          <a:stretch/>
        </p:blipFill>
        <p:spPr bwMode="auto">
          <a:xfrm>
            <a:off x="1187624" y="252000"/>
            <a:ext cx="828000" cy="12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img-fotki.yandex.ru/get/4614/102699435.4ad/0_77b2e_82e879ee_XL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09" t="3550" r="20658" b="8578"/>
          <a:stretch/>
        </p:blipFill>
        <p:spPr bwMode="auto">
          <a:xfrm>
            <a:off x="410388" y="3288737"/>
            <a:ext cx="1516933" cy="27129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img-fotki.yandex.ru/get/5314/102699435.495/0_7708e_3a68dac2_XL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423" t="2509" r="20540" b="5513"/>
          <a:stretch/>
        </p:blipFill>
        <p:spPr bwMode="auto">
          <a:xfrm flipH="1">
            <a:off x="6804248" y="4005064"/>
            <a:ext cx="675608" cy="941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283972" y="6118797"/>
            <a:ext cx="436368" cy="436284"/>
          </a:xfrm>
          <a:prstGeom prst="actionButtonForwardNex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85852" y="1071547"/>
            <a:ext cx="6429420" cy="12003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«Хочешь грамотным быть – учись думать, мыслить»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5" descr="C:\Users\Анжелика\Desktop\наборы\с ёжиками\ПНГ ФАЙЛЫ\ПНГ (3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191" t="60013" r="36980" b="21095"/>
          <a:stretch/>
        </p:blipFill>
        <p:spPr bwMode="auto">
          <a:xfrm rot="1888070">
            <a:off x="8448827" y="6192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044360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желика\Desktop\наборы\новый год 8\фон2-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117"/>
          <a:stretch/>
        </p:blipFill>
        <p:spPr bwMode="auto">
          <a:xfrm flipH="1">
            <a:off x="0" y="180000"/>
            <a:ext cx="9144000" cy="655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gradFill>
            <a:gsLst>
              <a:gs pos="100000">
                <a:srgbClr val="7030A0"/>
              </a:gs>
              <a:gs pos="100000">
                <a:schemeClr val="accent1">
                  <a:shade val="93000"/>
                  <a:satMod val="130000"/>
                </a:schemeClr>
              </a:gs>
              <a:gs pos="99000">
                <a:srgbClr val="00B0F0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91880" y="2481266"/>
            <a:ext cx="3088110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6" descr="http://img-fotki.yandex.ru/get/5314/102699435.495/0_7708e_3a68dac2_X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423" t="2509" r="20540" b="5513"/>
          <a:stretch/>
        </p:blipFill>
        <p:spPr bwMode="auto">
          <a:xfrm flipH="1">
            <a:off x="6541270" y="3645024"/>
            <a:ext cx="1008000" cy="140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желика\Desktop\наборы\с ёжиками\ПНГ ФАЙЛЫ\ПНГ (1)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392" t="74460" r="18873" b="5535"/>
          <a:stretch/>
        </p:blipFill>
        <p:spPr bwMode="auto">
          <a:xfrm>
            <a:off x="410388" y="252000"/>
            <a:ext cx="532467" cy="6776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нжелика\Desktop\наборы\с ёжиками\ПНГ ФАЙЛЫ\ПНГ (4)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6023" t="37007" r="38012" b="28687"/>
          <a:stretch/>
        </p:blipFill>
        <p:spPr bwMode="auto">
          <a:xfrm>
            <a:off x="1187624" y="252000"/>
            <a:ext cx="828000" cy="12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img-fotki.yandex.ru/get/4524/102699435.495/0_77092_52d815c8_XL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439" t="4896" r="15664" b="1744"/>
          <a:stretch/>
        </p:blipFill>
        <p:spPr bwMode="auto">
          <a:xfrm>
            <a:off x="5551645" y="3559021"/>
            <a:ext cx="1045247" cy="15036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img-fotki.yandex.ru/get/4614/102699435.4ad/0_77b2e_82e879ee_XL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09" t="3550" r="20658" b="8578"/>
          <a:stretch/>
        </p:blipFill>
        <p:spPr bwMode="auto">
          <a:xfrm>
            <a:off x="1089097" y="3214685"/>
            <a:ext cx="2054144" cy="22792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Users\Анжелика\Desktop\наборы\с ёжиками\ПНГ ФАЙЛЫ\ПНГ (3)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184" t="59365" r="37987" b="21743"/>
          <a:stretch/>
        </p:blipFill>
        <p:spPr bwMode="auto">
          <a:xfrm>
            <a:off x="8450340" y="180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Анжелика\Desktop\наборы\с ёжиками\ПНГ ФАЙЛЫ\ПНГ (3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191" t="60013" r="36980" b="21095"/>
          <a:stretch/>
        </p:blipFill>
        <p:spPr bwMode="auto">
          <a:xfrm rot="1888070">
            <a:off x="8448827" y="6192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Круглая лента лицом вниз 21"/>
          <p:cNvSpPr/>
          <p:nvPr/>
        </p:nvSpPr>
        <p:spPr>
          <a:xfrm>
            <a:off x="611560" y="285728"/>
            <a:ext cx="8125256" cy="2789277"/>
          </a:xfrm>
          <a:prstGeom prst="ellipseRibbon">
            <a:avLst>
              <a:gd name="adj1" fmla="val 31712"/>
              <a:gd name="adj2" fmla="val 50000"/>
              <a:gd name="adj3" fmla="val 23266"/>
            </a:avLst>
          </a:prstGeom>
          <a:solidFill>
            <a:schemeClr val="accent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урок !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57012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желика\Desktop\наборы\новый год 8\фон2-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196799"/>
            <a:ext cx="9144000" cy="6464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gradFill>
            <a:gsLst>
              <a:gs pos="100000">
                <a:srgbClr val="7030A0"/>
              </a:gs>
              <a:gs pos="100000">
                <a:schemeClr val="accent1">
                  <a:shade val="93000"/>
                  <a:satMod val="130000"/>
                </a:schemeClr>
              </a:gs>
              <a:gs pos="99000">
                <a:srgbClr val="00B0F0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11" name="Picture 2" descr="http://forum.materinstvo.ru/uploads/journals/1230571078/j30165_123058316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824" y="1444554"/>
            <a:ext cx="3408010" cy="4311339"/>
          </a:xfrm>
          <a:prstGeom prst="rect">
            <a:avLst/>
          </a:prstGeom>
          <a:noFill/>
        </p:spPr>
      </p:pic>
      <p:pic>
        <p:nvPicPr>
          <p:cNvPr id="12" name="Picture 4" descr="http://img-fotki.yandex.ru/get/4614/102699435.4ad/0_77b2e_82e879ee_XL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09" t="3550" r="20658" b="8578"/>
          <a:stretch/>
        </p:blipFill>
        <p:spPr bwMode="auto">
          <a:xfrm>
            <a:off x="1500166" y="3071810"/>
            <a:ext cx="1656184" cy="29620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img-fotki.yandex.ru/get/4524/102699435.495/0_77092_52d815c8_XL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439" t="4896" r="15664" b="1744"/>
          <a:stretch/>
        </p:blipFill>
        <p:spPr bwMode="auto">
          <a:xfrm>
            <a:off x="3347864" y="4771783"/>
            <a:ext cx="916222" cy="1318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Объект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27969" y="2769346"/>
            <a:ext cx="1794161" cy="2567376"/>
          </a:xfrm>
          <a:prstGeom prst="rect">
            <a:avLst/>
          </a:prstGeom>
        </p:spPr>
      </p:pic>
      <p:pic>
        <p:nvPicPr>
          <p:cNvPr id="10" name="Picture 4" descr="http://i034.radikal.ru/1101/7b/9412fda9b3e7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90310" y="196799"/>
            <a:ext cx="2963381" cy="865308"/>
          </a:xfrm>
          <a:prstGeom prst="rect">
            <a:avLst/>
          </a:prstGeom>
          <a:noFill/>
        </p:spPr>
      </p:pic>
      <p:pic>
        <p:nvPicPr>
          <p:cNvPr id="17" name="Picture 4" descr="http://i034.radikal.ru/1101/7b/9412fda9b3e7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6327" y="191119"/>
            <a:ext cx="2963381" cy="865308"/>
          </a:xfrm>
          <a:prstGeom prst="rect">
            <a:avLst/>
          </a:prstGeom>
          <a:noFill/>
        </p:spPr>
      </p:pic>
      <p:pic>
        <p:nvPicPr>
          <p:cNvPr id="18" name="Picture 4" descr="http://i034.radikal.ru/1101/7b/9412fda9b3e7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53691" y="204405"/>
            <a:ext cx="2963381" cy="865308"/>
          </a:xfrm>
          <a:prstGeom prst="rect">
            <a:avLst/>
          </a:prstGeom>
          <a:noFill/>
        </p:spPr>
      </p:pic>
      <p:pic>
        <p:nvPicPr>
          <p:cNvPr id="19" name="Picture 6" descr="http://img-fotki.yandex.ru/get/4614/90468072.3a4/0_73d3c_61fe6558_X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60786" y="3580936"/>
            <a:ext cx="1474595" cy="23532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img-fotki.yandex.ru/get/5314/102699435.495/0_7708e_3a68dac2_XL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423" t="2509" r="20540" b="5513"/>
          <a:stretch/>
        </p:blipFill>
        <p:spPr bwMode="auto">
          <a:xfrm flipH="1">
            <a:off x="5093153" y="4780844"/>
            <a:ext cx="828070" cy="11533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Анжелика\Desktop\наборы\с ёжиками\ПНГ ФАЙЛЫ\ПНГ (3)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191" t="60013" r="36980" b="21095"/>
          <a:stretch/>
        </p:blipFill>
        <p:spPr bwMode="auto">
          <a:xfrm rot="1888070">
            <a:off x="8448827" y="6192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145944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здра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желика\Desktop\наборы\новый год 8\фон2-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117"/>
          <a:stretch/>
        </p:blipFill>
        <p:spPr bwMode="auto">
          <a:xfrm flipH="1">
            <a:off x="0" y="0"/>
            <a:ext cx="9144000" cy="655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gradFill>
            <a:gsLst>
              <a:gs pos="100000">
                <a:srgbClr val="7030A0"/>
              </a:gs>
              <a:gs pos="100000">
                <a:schemeClr val="accent1">
                  <a:shade val="93000"/>
                  <a:satMod val="130000"/>
                </a:schemeClr>
              </a:gs>
              <a:gs pos="99000">
                <a:srgbClr val="00B0F0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8" name="Picture 4" descr="http://img-fotki.yandex.ru/get/4614/102699435.4ad/0_77b2e_82e879ee_X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09" t="3550" r="20658" b="8578"/>
          <a:stretch/>
        </p:blipFill>
        <p:spPr bwMode="auto">
          <a:xfrm>
            <a:off x="1089096" y="1624137"/>
            <a:ext cx="2163741" cy="3869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491880" y="2481266"/>
            <a:ext cx="3088110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4" descr="http://i034.radikal.ru/1101/7b/9412fda9b3e7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0750" y="194768"/>
            <a:ext cx="4762500" cy="1390651"/>
          </a:xfrm>
          <a:prstGeom prst="rect">
            <a:avLst/>
          </a:prstGeom>
          <a:noFill/>
        </p:spPr>
      </p:pic>
      <p:pic>
        <p:nvPicPr>
          <p:cNvPr id="20" name="Picture 6" descr="http://img-fotki.yandex.ru/get/5314/102699435.495/0_7708e_3a68dac2_XL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423" t="2509" r="20540" b="5513"/>
          <a:stretch/>
        </p:blipFill>
        <p:spPr bwMode="auto">
          <a:xfrm flipH="1">
            <a:off x="5715008" y="2143116"/>
            <a:ext cx="928694" cy="1714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желика\Desktop\наборы\с ёжиками\ПНГ ФАЙЛЫ\ПНГ (1)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392" t="74460" r="18873" b="5535"/>
          <a:stretch/>
        </p:blipFill>
        <p:spPr bwMode="auto">
          <a:xfrm>
            <a:off x="410388" y="252000"/>
            <a:ext cx="532467" cy="6776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желика\Desktop\наборы\с ёжиками\ПНГ ФАЙЛЫ\ПНГ (2).pn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0969" t="34152" r="30792" b="632"/>
          <a:stretch/>
        </p:blipFill>
        <p:spPr bwMode="auto">
          <a:xfrm>
            <a:off x="6645583" y="252000"/>
            <a:ext cx="1641193" cy="19625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нжелика\Desktop\наборы\с ёжиками\ПНГ ФАЙЛЫ\ПНГ (3)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184" t="59365" r="37987" b="21743"/>
          <a:stretch/>
        </p:blipFill>
        <p:spPr bwMode="auto">
          <a:xfrm>
            <a:off x="8450340" y="180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нжелика\Desktop\наборы\с ёжиками\ПНГ ФАЙЛЫ\ПНГ (4).pn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6023" t="37007" r="38012" b="28687"/>
          <a:stretch/>
        </p:blipFill>
        <p:spPr bwMode="auto">
          <a:xfrm>
            <a:off x="1187624" y="252000"/>
            <a:ext cx="828000" cy="12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img-fotki.yandex.ru/get/4524/102699435.495/0_77092_52d815c8_XL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439" t="4896" r="15664" b="1744"/>
          <a:stretch/>
        </p:blipFill>
        <p:spPr bwMode="auto">
          <a:xfrm>
            <a:off x="4214811" y="2143117"/>
            <a:ext cx="1214445" cy="1857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Анжелика\Desktop\наборы\с ёжиками\ПНГ ФАЙЛЫ\ПНГ (3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191" t="60013" r="36980" b="21095"/>
          <a:stretch/>
        </p:blipFill>
        <p:spPr bwMode="auto">
          <a:xfrm rot="1888070">
            <a:off x="8448827" y="6192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571604" y="4143380"/>
            <a:ext cx="6858048" cy="13234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Слова , которые отвечают на вопросы  Кто? Что?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70809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нжелика\Desktop\наборы\новый год 8\фон2-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182" t="436" r="1184" b="17132"/>
          <a:stretch/>
        </p:blipFill>
        <p:spPr bwMode="auto">
          <a:xfrm flipH="1">
            <a:off x="108000" y="201336"/>
            <a:ext cx="8928000" cy="651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gradFill>
            <a:gsLst>
              <a:gs pos="100000">
                <a:srgbClr val="7030A0"/>
              </a:gs>
              <a:gs pos="100000">
                <a:schemeClr val="accent1">
                  <a:shade val="93000"/>
                  <a:satMod val="130000"/>
                </a:schemeClr>
              </a:gs>
              <a:gs pos="99000">
                <a:srgbClr val="00B0F0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4" name="Picture 4" descr="http://i034.radikal.ru/1101/7b/9412fda9b3e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0310" y="196799"/>
            <a:ext cx="2963381" cy="865308"/>
          </a:xfrm>
          <a:prstGeom prst="rect">
            <a:avLst/>
          </a:prstGeom>
          <a:noFill/>
        </p:spPr>
      </p:pic>
      <p:pic>
        <p:nvPicPr>
          <p:cNvPr id="5" name="Picture 4" descr="http://i034.radikal.ru/1101/7b/9412fda9b3e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327" y="191119"/>
            <a:ext cx="2963381" cy="865308"/>
          </a:xfrm>
          <a:prstGeom prst="rect">
            <a:avLst/>
          </a:prstGeom>
          <a:noFill/>
        </p:spPr>
      </p:pic>
      <p:pic>
        <p:nvPicPr>
          <p:cNvPr id="6" name="Picture 4" descr="http://i034.radikal.ru/1101/7b/9412fda9b3e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3691" y="204405"/>
            <a:ext cx="2963381" cy="865308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395536" y="6093296"/>
            <a:ext cx="431414" cy="462813"/>
          </a:xfrm>
          <a:prstGeom prst="actionButtonHom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340999" y="8461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Интернет ресурсы</a:t>
            </a:r>
            <a:r>
              <a:rPr lang="ru-RU" b="1" dirty="0" smtClean="0">
                <a:solidFill>
                  <a:srgbClr val="FFFF00"/>
                </a:solidFill>
                <a:latin typeface="+mn-lt"/>
              </a:rPr>
              <a:t>:</a:t>
            </a:r>
            <a:endParaRPr lang="ru-RU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3331" y="213285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s017.radikal.ru/i441/1212/56/034c4905447e.jpg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фоны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4670" y="435863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i034.radikal.ru/1101/7b/9412fda9b3e7.gif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колокольчики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1520" y="5077522"/>
            <a:ext cx="42829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Звуковые файлы авторские, выполнены в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программе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Audacity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4338" y="2419647"/>
            <a:ext cx="56886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img-fotki.yandex.ru/get/5314/102699435.495/0_7708e_3a68dac2_XL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заяц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1520" y="2696646"/>
            <a:ext cx="55446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img-fotki.yandex.ru/get/4524/102699435.495/0_77092_52d815c8_XL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пингвин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4778" y="4725144"/>
            <a:ext cx="3045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авторам отрисовок.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4338" y="2973645"/>
            <a:ext cx="55263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img-fotki.yandex.ru/get/4614/90468072.3a4/0_73d3c_61fe6558_XL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снеговик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1520" y="380464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s48.radikal.ru/i121/1212/af/22110d731b57.jpg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месяц, звёзды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0999" y="408164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0"/>
              </a:rPr>
              <a:t>s020.radikal.ru/i717/1212/56/979d0c123675.jpg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ёлка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1520" y="325064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1"/>
              </a:rPr>
              <a:t>s48.radikal.ru/i120/1212/18/20a3b5d0601b.jpg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снеговик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1520" y="352764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  <a:hlinkClick r:id="rId12"/>
              </a:rPr>
              <a:t>http://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2"/>
              </a:rPr>
              <a:t>s017.radikal.ru/i431/1212/e2/b892ca79ffef.jpg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снеговик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4" descr="http://img-fotki.yandex.ru/get/4614/102699435.4ad/0_77b2e_82e879ee_XL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09" t="3550" r="20658" b="8578"/>
          <a:stretch/>
        </p:blipFill>
        <p:spPr bwMode="auto">
          <a:xfrm flipH="1">
            <a:off x="6588224" y="2696646"/>
            <a:ext cx="1656184" cy="29620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img-fotki.yandex.ru/get/4524/102699435.495/0_77092_52d815c8_XL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439" t="4896" r="15664" b="1744"/>
          <a:stretch/>
        </p:blipFill>
        <p:spPr bwMode="auto">
          <a:xfrm>
            <a:off x="5507751" y="4042323"/>
            <a:ext cx="1045247" cy="15036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649292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желика\Desktop\наборы\новый год 8\фон2-2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117"/>
          <a:stretch/>
        </p:blipFill>
        <p:spPr bwMode="auto">
          <a:xfrm flipH="1">
            <a:off x="0" y="306000"/>
            <a:ext cx="9144000" cy="655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gradFill>
            <a:gsLst>
              <a:gs pos="100000">
                <a:srgbClr val="7030A0"/>
              </a:gs>
              <a:gs pos="100000">
                <a:schemeClr val="accent1">
                  <a:shade val="93000"/>
                  <a:satMod val="130000"/>
                </a:schemeClr>
              </a:gs>
              <a:gs pos="99000">
                <a:srgbClr val="00B0F0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8" name="Picture 4" descr="http://img-fotki.yandex.ru/get/4614/102699435.4ad/0_77b2e_82e879ee_XL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09" t="3550" r="20658" b="8578"/>
          <a:stretch/>
        </p:blipFill>
        <p:spPr bwMode="auto">
          <a:xfrm>
            <a:off x="1089096" y="1624137"/>
            <a:ext cx="2163741" cy="3869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491880" y="2481266"/>
            <a:ext cx="3088110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82636" y="5518923"/>
            <a:ext cx="1357416" cy="936104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67804" y="5518923"/>
            <a:ext cx="1357416" cy="936104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25220" y="5518923"/>
            <a:ext cx="1357416" cy="936104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0388" y="5518923"/>
            <a:ext cx="1357416" cy="936104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840052" y="5518923"/>
            <a:ext cx="1357416" cy="936104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197468" y="5518923"/>
            <a:ext cx="1357416" cy="936104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4" descr="http://i034.radikal.ru/1101/7b/9412fda9b3e7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90750" y="194768"/>
            <a:ext cx="4762500" cy="1390651"/>
          </a:xfrm>
          <a:prstGeom prst="rect">
            <a:avLst/>
          </a:prstGeom>
          <a:noFill/>
        </p:spPr>
      </p:pic>
      <p:pic>
        <p:nvPicPr>
          <p:cNvPr id="20" name="Picture 6" descr="http://img-fotki.yandex.ru/get/5314/102699435.495/0_7708e_3a68dac2_XL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423" t="2509" r="20540" b="5513"/>
          <a:stretch/>
        </p:blipFill>
        <p:spPr bwMode="auto">
          <a:xfrm flipH="1">
            <a:off x="6541270" y="3645024"/>
            <a:ext cx="1008000" cy="140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желика\Desktop\наборы\с ёжиками\ПНГ ФАЙЛЫ\ПНГ (1)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392" t="74460" r="18873" b="5535"/>
          <a:stretch/>
        </p:blipFill>
        <p:spPr bwMode="auto">
          <a:xfrm>
            <a:off x="410388" y="252000"/>
            <a:ext cx="532467" cy="6776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желика\Desktop\наборы\с ёжиками\ПНГ ФАЙЛЫ\ПНГ (2).png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0969" t="34152" r="30792" b="632"/>
          <a:stretch/>
        </p:blipFill>
        <p:spPr bwMode="auto">
          <a:xfrm>
            <a:off x="6645583" y="252000"/>
            <a:ext cx="1944000" cy="262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нжелика\Desktop\наборы\с ёжиками\ПНГ ФАЙЛЫ\ПНГ (4).png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6023" t="37007" r="38012" b="28687"/>
          <a:stretch/>
        </p:blipFill>
        <p:spPr bwMode="auto">
          <a:xfrm>
            <a:off x="1187624" y="252000"/>
            <a:ext cx="828000" cy="12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img-fotki.yandex.ru/get/4524/102699435.495/0_77092_52d815c8_XL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439" t="4896" r="15664" b="1744"/>
          <a:stretch/>
        </p:blipFill>
        <p:spPr bwMode="auto">
          <a:xfrm>
            <a:off x="5551645" y="3559021"/>
            <a:ext cx="1045247" cy="15036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C:\Users\Анжелика\Desktop\наборы\с ёжиками\ПНГ ФАЙЛЫ\ПНГ (3)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184" t="59365" r="37987" b="21743"/>
          <a:stretch/>
        </p:blipFill>
        <p:spPr bwMode="auto">
          <a:xfrm>
            <a:off x="8450340" y="180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Анжелика\Desktop\наборы\с ёжиками\ПНГ ФАЙЛЫ\ПНГ (3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191" t="60013" r="36980" b="21095"/>
          <a:stretch/>
        </p:blipFill>
        <p:spPr bwMode="auto">
          <a:xfrm rot="1888070">
            <a:off x="8448827" y="6192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12289" name="Group 1"/>
          <p:cNvGrpSpPr>
            <a:grpSpLocks noChangeAspect="1"/>
          </p:cNvGrpSpPr>
          <p:nvPr/>
        </p:nvGrpSpPr>
        <p:grpSpPr bwMode="auto">
          <a:xfrm>
            <a:off x="0" y="0"/>
            <a:ext cx="9144279" cy="6857168"/>
            <a:chOff x="2281" y="1770"/>
            <a:chExt cx="7373" cy="3490"/>
          </a:xfrm>
        </p:grpSpPr>
        <p:sp>
          <p:nvSpPr>
            <p:cNvPr id="12298" name="AutoShape 10"/>
            <p:cNvSpPr>
              <a:spLocks noChangeAspect="1" noChangeArrowheads="1" noTextEdit="1"/>
            </p:cNvSpPr>
            <p:nvPr/>
          </p:nvSpPr>
          <p:spPr bwMode="auto">
            <a:xfrm>
              <a:off x="2281" y="1770"/>
              <a:ext cx="7373" cy="349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97" name="Oval 9"/>
            <p:cNvSpPr>
              <a:spLocks noChangeArrowheads="1"/>
            </p:cNvSpPr>
            <p:nvPr/>
          </p:nvSpPr>
          <p:spPr bwMode="auto">
            <a:xfrm>
              <a:off x="4700" y="3024"/>
              <a:ext cx="3341" cy="107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Имя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существительное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96" name="AutoShape 8"/>
            <p:cNvSpPr>
              <a:spLocks noChangeArrowheads="1"/>
            </p:cNvSpPr>
            <p:nvPr/>
          </p:nvSpPr>
          <p:spPr bwMode="auto">
            <a:xfrm>
              <a:off x="4540" y="1909"/>
              <a:ext cx="1129" cy="837"/>
            </a:xfrm>
            <a:prstGeom prst="star5">
              <a:avLst/>
            </a:prstGeom>
            <a:solidFill>
              <a:srgbClr val="66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1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95" name="AutoShape 7"/>
            <p:cNvSpPr>
              <a:spLocks noChangeArrowheads="1"/>
            </p:cNvSpPr>
            <p:nvPr/>
          </p:nvSpPr>
          <p:spPr bwMode="auto">
            <a:xfrm>
              <a:off x="6940" y="1909"/>
              <a:ext cx="989" cy="976"/>
            </a:xfrm>
            <a:prstGeom prst="star5">
              <a:avLst/>
            </a:prstGeom>
            <a:solidFill>
              <a:srgbClr val="66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2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94" name="AutoShape 6"/>
            <p:cNvSpPr>
              <a:spLocks noChangeArrowheads="1"/>
            </p:cNvSpPr>
            <p:nvPr/>
          </p:nvSpPr>
          <p:spPr bwMode="auto">
            <a:xfrm>
              <a:off x="8210" y="2745"/>
              <a:ext cx="989" cy="836"/>
            </a:xfrm>
            <a:prstGeom prst="star5">
              <a:avLst/>
            </a:prstGeom>
            <a:solidFill>
              <a:srgbClr val="66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3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93" name="AutoShape 5"/>
            <p:cNvSpPr>
              <a:spLocks noChangeArrowheads="1"/>
            </p:cNvSpPr>
            <p:nvPr/>
          </p:nvSpPr>
          <p:spPr bwMode="auto">
            <a:xfrm>
              <a:off x="7081" y="4024"/>
              <a:ext cx="1421" cy="1018"/>
            </a:xfrm>
            <a:prstGeom prst="star5">
              <a:avLst/>
            </a:prstGeom>
            <a:solidFill>
              <a:srgbClr val="666699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4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92" name="AutoShape 4"/>
            <p:cNvSpPr>
              <a:spLocks noChangeArrowheads="1"/>
            </p:cNvSpPr>
            <p:nvPr/>
          </p:nvSpPr>
          <p:spPr bwMode="auto">
            <a:xfrm>
              <a:off x="4681" y="4139"/>
              <a:ext cx="906" cy="698"/>
            </a:xfrm>
            <a:prstGeom prst="star5">
              <a:avLst/>
            </a:prstGeom>
            <a:solidFill>
              <a:srgbClr val="66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5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91" name="AutoShape 3"/>
            <p:cNvSpPr>
              <a:spLocks noChangeArrowheads="1"/>
            </p:cNvSpPr>
            <p:nvPr/>
          </p:nvSpPr>
          <p:spPr bwMode="auto">
            <a:xfrm>
              <a:off x="3552" y="3164"/>
              <a:ext cx="905" cy="835"/>
            </a:xfrm>
            <a:prstGeom prst="star5">
              <a:avLst/>
            </a:prstGeom>
            <a:solidFill>
              <a:srgbClr val="66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6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90" name="AutoShape 2"/>
            <p:cNvSpPr>
              <a:spLocks noChangeArrowheads="1"/>
            </p:cNvSpPr>
            <p:nvPr/>
          </p:nvSpPr>
          <p:spPr bwMode="auto">
            <a:xfrm>
              <a:off x="2563" y="2327"/>
              <a:ext cx="909" cy="977"/>
            </a:xfrm>
            <a:prstGeom prst="star5">
              <a:avLst/>
            </a:prstGeom>
            <a:solidFill>
              <a:srgbClr val="66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7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1" name="Picture 5" descr="C:\Users\Анжелика\Desktop\наборы\с ёжиками\ПНГ ФАЙЛЫ\ПНГ (3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191" t="60013" r="36980" b="21095"/>
          <a:stretch/>
        </p:blipFill>
        <p:spPr bwMode="auto">
          <a:xfrm rot="1888070">
            <a:off x="8601227" y="63444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AutoShape 4"/>
          <p:cNvSpPr>
            <a:spLocks noChangeArrowheads="1"/>
          </p:cNvSpPr>
          <p:nvPr/>
        </p:nvSpPr>
        <p:spPr bwMode="auto">
          <a:xfrm>
            <a:off x="1285852" y="4807022"/>
            <a:ext cx="1214447" cy="1371434"/>
          </a:xfrm>
          <a:prstGeom prst="star5">
            <a:avLst/>
          </a:prstGeom>
          <a:solidFill>
            <a:srgbClr val="666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0202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яя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яя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mph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E9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мала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желика\Desktop\наборы\новый год 8\фон2-2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117"/>
          <a:stretch/>
        </p:blipFill>
        <p:spPr bwMode="auto">
          <a:xfrm flipH="1">
            <a:off x="0" y="180000"/>
            <a:ext cx="9144000" cy="655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gradFill>
            <a:gsLst>
              <a:gs pos="100000">
                <a:srgbClr val="7030A0"/>
              </a:gs>
              <a:gs pos="100000">
                <a:schemeClr val="accent1">
                  <a:shade val="93000"/>
                  <a:satMod val="130000"/>
                </a:schemeClr>
              </a:gs>
              <a:gs pos="99000">
                <a:srgbClr val="00B0F0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8" name="Picture 4" descr="http://img-fotki.yandex.ru/get/4614/102699435.4ad/0_77b2e_82e879ee_XL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09" t="3550" r="20658" b="8578"/>
          <a:stretch/>
        </p:blipFill>
        <p:spPr bwMode="auto">
          <a:xfrm>
            <a:off x="1089096" y="1624137"/>
            <a:ext cx="2163741" cy="3869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491880" y="2481266"/>
            <a:ext cx="3088110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67804" y="5515542"/>
            <a:ext cx="1357416" cy="936104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0388" y="5518923"/>
            <a:ext cx="1357416" cy="936104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25220" y="5518923"/>
            <a:ext cx="1357416" cy="936104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82636" y="5515542"/>
            <a:ext cx="1357416" cy="936104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840052" y="5515340"/>
            <a:ext cx="1357416" cy="936104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197468" y="5522846"/>
            <a:ext cx="1357416" cy="936104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4" descr="http://i034.radikal.ru/1101/7b/9412fda9b3e7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90750" y="194768"/>
            <a:ext cx="4762500" cy="1390651"/>
          </a:xfrm>
          <a:prstGeom prst="rect">
            <a:avLst/>
          </a:prstGeom>
          <a:noFill/>
        </p:spPr>
      </p:pic>
      <p:pic>
        <p:nvPicPr>
          <p:cNvPr id="20" name="Picture 6" descr="http://img-fotki.yandex.ru/get/5314/102699435.495/0_7708e_3a68dac2_XL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423" t="2509" r="20540" b="5513"/>
          <a:stretch/>
        </p:blipFill>
        <p:spPr bwMode="auto">
          <a:xfrm flipH="1">
            <a:off x="6605696" y="3658710"/>
            <a:ext cx="1008000" cy="140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желика\Desktop\наборы\с ёжиками\ПНГ ФАЙЛЫ\ПНГ (1)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392" t="74460" r="18873" b="5535"/>
          <a:stretch/>
        </p:blipFill>
        <p:spPr bwMode="auto">
          <a:xfrm>
            <a:off x="410388" y="252000"/>
            <a:ext cx="532467" cy="6776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желика\Desktop\наборы\с ёжиками\ПНГ ФАЙЛЫ\ПНГ (2).png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0969" t="34152" r="30792" b="632"/>
          <a:stretch/>
        </p:blipFill>
        <p:spPr bwMode="auto">
          <a:xfrm>
            <a:off x="6645583" y="252000"/>
            <a:ext cx="1944000" cy="262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нжелика\Desktop\наборы\с ёжиками\ПНГ ФАЙЛЫ\ПНГ (4).png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6023" t="37007" r="38012" b="28687"/>
          <a:stretch/>
        </p:blipFill>
        <p:spPr bwMode="auto">
          <a:xfrm>
            <a:off x="1187624" y="252000"/>
            <a:ext cx="828000" cy="12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img-fotki.yandex.ru/get/4524/102699435.495/0_77092_52d815c8_XL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439" t="4896" r="15664" b="1744"/>
          <a:stretch/>
        </p:blipFill>
        <p:spPr bwMode="auto">
          <a:xfrm>
            <a:off x="5551645" y="3559021"/>
            <a:ext cx="1045247" cy="15036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C:\Users\Анжелика\Desktop\наборы\с ёжиками\ПНГ ФАЙЛЫ\ПНГ (3)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184" t="59365" r="37987" b="21743"/>
          <a:stretch/>
        </p:blipFill>
        <p:spPr bwMode="auto">
          <a:xfrm>
            <a:off x="8450340" y="180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 descr="C:\Users\Анжелика\Desktop\наборы\с ёжиками\ПНГ ФАЙЛЫ\ПНГ (3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191" t="60013" r="36980" b="21095"/>
          <a:stretch/>
        </p:blipFill>
        <p:spPr bwMode="auto">
          <a:xfrm rot="1888070">
            <a:off x="8448827" y="6192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Анжелика\Desktop\наборы\новый год 8\фон2-2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117"/>
          <a:stretch/>
        </p:blipFill>
        <p:spPr bwMode="auto">
          <a:xfrm flipH="1">
            <a:off x="0" y="306000"/>
            <a:ext cx="9144000" cy="655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5" name="AutoShape 1"/>
          <p:cNvSpPr>
            <a:spLocks noChangeArrowheads="1"/>
          </p:cNvSpPr>
          <p:nvPr/>
        </p:nvSpPr>
        <p:spPr bwMode="auto">
          <a:xfrm>
            <a:off x="714348" y="571480"/>
            <a:ext cx="7929618" cy="3643338"/>
          </a:xfrm>
          <a:prstGeom prst="flowChartProcess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11266" name="Group 2"/>
          <p:cNvGrpSpPr>
            <a:grpSpLocks noChangeAspect="1"/>
          </p:cNvGrpSpPr>
          <p:nvPr/>
        </p:nvGrpSpPr>
        <p:grpSpPr bwMode="auto">
          <a:xfrm>
            <a:off x="642910" y="213492"/>
            <a:ext cx="8143932" cy="4287077"/>
            <a:chOff x="2281" y="4038"/>
            <a:chExt cx="4094" cy="2596"/>
          </a:xfrm>
        </p:grpSpPr>
        <p:sp>
          <p:nvSpPr>
            <p:cNvPr id="11276" name="AutoShape 12"/>
            <p:cNvSpPr>
              <a:spLocks noChangeAspect="1" noChangeArrowheads="1" noTextEdit="1"/>
            </p:cNvSpPr>
            <p:nvPr/>
          </p:nvSpPr>
          <p:spPr bwMode="auto">
            <a:xfrm>
              <a:off x="2281" y="4038"/>
              <a:ext cx="4094" cy="2596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75" name="AutoShape 11"/>
            <p:cNvSpPr>
              <a:spLocks noChangeArrowheads="1"/>
            </p:cNvSpPr>
            <p:nvPr/>
          </p:nvSpPr>
          <p:spPr bwMode="auto">
            <a:xfrm>
              <a:off x="3552" y="4683"/>
              <a:ext cx="2117" cy="1254"/>
            </a:xfrm>
            <a:prstGeom prst="flowChartProcess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74" name="AutoShape 10"/>
            <p:cNvSpPr>
              <a:spLocks noChangeArrowheads="1"/>
            </p:cNvSpPr>
            <p:nvPr/>
          </p:nvSpPr>
          <p:spPr bwMode="auto">
            <a:xfrm rot="16200000">
              <a:off x="2431" y="4815"/>
              <a:ext cx="1254" cy="989"/>
            </a:xfrm>
            <a:prstGeom prst="triangle">
              <a:avLst>
                <a:gd name="adj" fmla="val 50000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73" name="Oval 9"/>
            <p:cNvSpPr>
              <a:spLocks noChangeArrowheads="1"/>
            </p:cNvSpPr>
            <p:nvPr/>
          </p:nvSpPr>
          <p:spPr bwMode="auto">
            <a:xfrm>
              <a:off x="3834" y="4906"/>
              <a:ext cx="704" cy="69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72" name="Oval 8"/>
            <p:cNvSpPr>
              <a:spLocks noChangeArrowheads="1"/>
            </p:cNvSpPr>
            <p:nvPr/>
          </p:nvSpPr>
          <p:spPr bwMode="auto">
            <a:xfrm>
              <a:off x="4768" y="4961"/>
              <a:ext cx="707" cy="69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71" name="AutoShape 7"/>
            <p:cNvSpPr>
              <a:spLocks noChangeArrowheads="1"/>
            </p:cNvSpPr>
            <p:nvPr/>
          </p:nvSpPr>
          <p:spPr bwMode="auto">
            <a:xfrm>
              <a:off x="4257" y="4125"/>
              <a:ext cx="1696" cy="557"/>
            </a:xfrm>
            <a:prstGeom prst="parallelogram">
              <a:avLst>
                <a:gd name="adj" fmla="val 76122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70" name="Line 6"/>
            <p:cNvSpPr>
              <a:spLocks noChangeShapeType="1"/>
            </p:cNvSpPr>
            <p:nvPr/>
          </p:nvSpPr>
          <p:spPr bwMode="auto">
            <a:xfrm>
              <a:off x="5528" y="5937"/>
              <a:ext cx="424" cy="5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69" name="Line 5"/>
            <p:cNvSpPr>
              <a:spLocks noChangeShapeType="1"/>
            </p:cNvSpPr>
            <p:nvPr/>
          </p:nvSpPr>
          <p:spPr bwMode="auto">
            <a:xfrm flipH="1">
              <a:off x="4681" y="6494"/>
              <a:ext cx="127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68" name="Line 4"/>
            <p:cNvSpPr>
              <a:spLocks noChangeShapeType="1"/>
            </p:cNvSpPr>
            <p:nvPr/>
          </p:nvSpPr>
          <p:spPr bwMode="auto">
            <a:xfrm>
              <a:off x="4257" y="5937"/>
              <a:ext cx="424" cy="5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67" name="Text Box 3"/>
            <p:cNvSpPr txBox="1">
              <a:spLocks noChangeArrowheads="1"/>
            </p:cNvSpPr>
            <p:nvPr/>
          </p:nvSpPr>
          <p:spPr bwMode="auto">
            <a:xfrm>
              <a:off x="4399" y="5937"/>
              <a:ext cx="1129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4" name="Picture 5" descr="C:\Users\Анжелика\Desktop\наборы\с ёжиками\ПНГ ФАЙЛЫ\ПНГ (3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191" t="60013" r="36980" b="21095"/>
          <a:stretch/>
        </p:blipFill>
        <p:spPr bwMode="auto">
          <a:xfrm rot="1888070">
            <a:off x="8601227" y="63444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20202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яя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яя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E9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правильн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желика\Desktop\наборы\новый год 8\фон2-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117"/>
          <a:stretch/>
        </p:blipFill>
        <p:spPr bwMode="auto">
          <a:xfrm flipH="1">
            <a:off x="0" y="180000"/>
            <a:ext cx="9144000" cy="667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gradFill>
            <a:gsLst>
              <a:gs pos="100000">
                <a:srgbClr val="7030A0"/>
              </a:gs>
              <a:gs pos="100000">
                <a:schemeClr val="accent1">
                  <a:shade val="93000"/>
                  <a:satMod val="130000"/>
                </a:schemeClr>
              </a:gs>
              <a:gs pos="99000">
                <a:srgbClr val="00B0F0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91880" y="2481266"/>
            <a:ext cx="3088110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4" descr="http://i034.radikal.ru/1101/7b/9412fda9b3e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0" y="194768"/>
            <a:ext cx="4762500" cy="1390651"/>
          </a:xfrm>
          <a:prstGeom prst="rect">
            <a:avLst/>
          </a:prstGeom>
          <a:noFill/>
        </p:spPr>
      </p:pic>
      <p:pic>
        <p:nvPicPr>
          <p:cNvPr id="20" name="Picture 6" descr="http://img-fotki.yandex.ru/get/5314/102699435.495/0_7708e_3a68dac2_X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423" t="2509" r="20540" b="5513"/>
          <a:stretch/>
        </p:blipFill>
        <p:spPr bwMode="auto">
          <a:xfrm flipH="1">
            <a:off x="6541270" y="2357430"/>
            <a:ext cx="1531192" cy="1785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желика\Desktop\наборы\с ёжиками\ПНГ ФАЙЛЫ\ПНГ (1)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392" t="74460" r="18873" b="5535"/>
          <a:stretch/>
        </p:blipFill>
        <p:spPr bwMode="auto">
          <a:xfrm>
            <a:off x="410388" y="252000"/>
            <a:ext cx="532467" cy="6776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желика\Desktop\наборы\с ёжиками\ПНГ ФАЙЛЫ\ПНГ (2)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0969" t="34152" r="30792" b="632"/>
          <a:stretch/>
        </p:blipFill>
        <p:spPr bwMode="auto">
          <a:xfrm>
            <a:off x="6645583" y="252000"/>
            <a:ext cx="1944000" cy="20339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нжелика\Desktop\наборы\с ёжиками\ПНГ ФАЙЛЫ\ПНГ (4).pn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6023" t="37007" r="38012" b="28687"/>
          <a:stretch/>
        </p:blipFill>
        <p:spPr bwMode="auto">
          <a:xfrm>
            <a:off x="1187624" y="252000"/>
            <a:ext cx="828000" cy="12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img-fotki.yandex.ru/get/4524/102699435.495/0_77092_52d815c8_XL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439" t="4896" r="15664" b="1744"/>
          <a:stretch/>
        </p:blipFill>
        <p:spPr bwMode="auto">
          <a:xfrm>
            <a:off x="5072067" y="2000241"/>
            <a:ext cx="1524826" cy="21431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img-fotki.yandex.ru/get/4614/90468072.3a4/0_73d3c_61fe6558_X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55" y="1774116"/>
            <a:ext cx="1914633" cy="25121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Анжелика\Desktop\наборы\с ёжиками\ПНГ ФАЙЛЫ\ПНГ (3)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184" t="59365" r="37987" b="21743"/>
          <a:stretch/>
        </p:blipFill>
        <p:spPr bwMode="auto">
          <a:xfrm>
            <a:off x="8450340" y="180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C:\Users\Анжелика\Desktop\наборы\с ёжиками\ПНГ ФАЙЛЫ\ПНГ (3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191" t="60013" r="36980" b="21095"/>
          <a:stretch/>
        </p:blipFill>
        <p:spPr bwMode="auto">
          <a:xfrm rot="1888070">
            <a:off x="8448827" y="6192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 rot="10800000" flipV="1">
            <a:off x="642910" y="4406752"/>
            <a:ext cx="7929618" cy="193899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Зима, снег, каток, лёд, метель, позёмка.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57012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желика\Desktop\наборы\новый год 8\фон2-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117"/>
          <a:stretch/>
        </p:blipFill>
        <p:spPr bwMode="auto">
          <a:xfrm flipH="1">
            <a:off x="0" y="180000"/>
            <a:ext cx="9144000" cy="667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gradFill>
            <a:gsLst>
              <a:gs pos="100000">
                <a:srgbClr val="7030A0"/>
              </a:gs>
              <a:gs pos="100000">
                <a:schemeClr val="accent1">
                  <a:shade val="93000"/>
                  <a:satMod val="130000"/>
                </a:schemeClr>
              </a:gs>
              <a:gs pos="99000">
                <a:srgbClr val="00B0F0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91880" y="2481266"/>
            <a:ext cx="3088110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4" descr="http://i034.radikal.ru/1101/7b/9412fda9b3e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0" y="194768"/>
            <a:ext cx="4762500" cy="1390651"/>
          </a:xfrm>
          <a:prstGeom prst="rect">
            <a:avLst/>
          </a:prstGeom>
          <a:noFill/>
        </p:spPr>
      </p:pic>
      <p:pic>
        <p:nvPicPr>
          <p:cNvPr id="20" name="Picture 6" descr="http://img-fotki.yandex.ru/get/5314/102699435.495/0_7708e_3a68dac2_X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423" t="2509" r="20540" b="5513"/>
          <a:stretch/>
        </p:blipFill>
        <p:spPr bwMode="auto">
          <a:xfrm flipH="1">
            <a:off x="6541270" y="2357430"/>
            <a:ext cx="1531192" cy="1785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желика\Desktop\наборы\с ёжиками\ПНГ ФАЙЛЫ\ПНГ (1)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392" t="74460" r="18873" b="5535"/>
          <a:stretch/>
        </p:blipFill>
        <p:spPr bwMode="auto">
          <a:xfrm>
            <a:off x="410388" y="252000"/>
            <a:ext cx="532467" cy="6776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желика\Desktop\наборы\с ёжиками\ПНГ ФАЙЛЫ\ПНГ (2)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0969" t="34152" r="30792" b="632"/>
          <a:stretch/>
        </p:blipFill>
        <p:spPr bwMode="auto">
          <a:xfrm>
            <a:off x="6645583" y="252000"/>
            <a:ext cx="1944000" cy="20339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нжелика\Desktop\наборы\с ёжиками\ПНГ ФАЙЛЫ\ПНГ (4).pn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6023" t="37007" r="38012" b="28687"/>
          <a:stretch/>
        </p:blipFill>
        <p:spPr bwMode="auto">
          <a:xfrm>
            <a:off x="1187624" y="252000"/>
            <a:ext cx="828000" cy="12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img-fotki.yandex.ru/get/4524/102699435.495/0_77092_52d815c8_XL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439" t="4896" r="15664" b="1744"/>
          <a:stretch/>
        </p:blipFill>
        <p:spPr bwMode="auto">
          <a:xfrm>
            <a:off x="5072067" y="2000241"/>
            <a:ext cx="1524826" cy="21431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img-fotki.yandex.ru/get/4614/90468072.3a4/0_73d3c_61fe6558_X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55" y="1774116"/>
            <a:ext cx="1914633" cy="25121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Анжелика\Desktop\наборы\с ёжиками\ПНГ ФАЙЛЫ\ПНГ (3)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184" t="59365" r="37987" b="21743"/>
          <a:stretch/>
        </p:blipFill>
        <p:spPr bwMode="auto">
          <a:xfrm>
            <a:off x="8450340" y="180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C:\Users\Анжелика\Desktop\наборы\с ёжиками\ПНГ ФАЙЛЫ\ПНГ (3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191" t="60013" r="36980" b="21095"/>
          <a:stretch/>
        </p:blipFill>
        <p:spPr bwMode="auto">
          <a:xfrm rot="1888070">
            <a:off x="8448827" y="6192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 rot="10800000" flipV="1">
            <a:off x="642910" y="4314420"/>
            <a:ext cx="7929618" cy="212365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6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17,20,18,16,22,13,6,30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7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</a:t>
            </a:r>
            <a:r>
              <a:rPr lang="ru-RU" sz="7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7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</a:t>
            </a:r>
            <a:r>
              <a:rPr lang="ru-RU" sz="7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7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7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</a:t>
            </a:r>
            <a:r>
              <a:rPr lang="ru-RU" sz="7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о, </a:t>
            </a:r>
            <a:r>
              <a:rPr lang="ru-RU" sz="7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</a:t>
            </a:r>
            <a:r>
              <a:rPr lang="ru-RU" sz="7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л, </a:t>
            </a:r>
            <a:r>
              <a:rPr lang="ru-RU" sz="7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ь,е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57012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gradFill>
            <a:gsLst>
              <a:gs pos="100000">
                <a:srgbClr val="7030A0"/>
              </a:gs>
              <a:gs pos="100000">
                <a:schemeClr val="accent1">
                  <a:shade val="93000"/>
                  <a:satMod val="130000"/>
                </a:schemeClr>
              </a:gs>
              <a:gs pos="99000">
                <a:srgbClr val="00B0F0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91880" y="2481266"/>
            <a:ext cx="3088110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4" descr="http://i034.radikal.ru/1101/7b/9412fda9b3e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0" y="194768"/>
            <a:ext cx="4762500" cy="1390651"/>
          </a:xfrm>
          <a:prstGeom prst="rect">
            <a:avLst/>
          </a:prstGeom>
          <a:noFill/>
        </p:spPr>
      </p:pic>
      <p:pic>
        <p:nvPicPr>
          <p:cNvPr id="20" name="Picture 6" descr="http://img-fotki.yandex.ru/get/5314/102699435.495/0_7708e_3a68dac2_X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423" t="2509" r="20540" b="5513"/>
          <a:stretch/>
        </p:blipFill>
        <p:spPr bwMode="auto">
          <a:xfrm flipH="1">
            <a:off x="6541270" y="2714620"/>
            <a:ext cx="1008000" cy="12858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желика\Desktop\наборы\с ёжиками\ПНГ ФАЙЛЫ\ПНГ (1)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392" t="74460" r="18873" b="5535"/>
          <a:stretch/>
        </p:blipFill>
        <p:spPr bwMode="auto">
          <a:xfrm>
            <a:off x="1214414" y="857232"/>
            <a:ext cx="532467" cy="6776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желика\Desktop\наборы\с ёжиками\ПНГ ФАЙЛЫ\ПНГ (2)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0969" t="34152" r="30792" b="632"/>
          <a:stretch/>
        </p:blipFill>
        <p:spPr bwMode="auto">
          <a:xfrm>
            <a:off x="6645583" y="252000"/>
            <a:ext cx="1944000" cy="262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img-fotki.yandex.ru/get/4524/102699435.495/0_77092_52d815c8_XL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439" t="4896" r="15664" b="1744"/>
          <a:stretch/>
        </p:blipFill>
        <p:spPr bwMode="auto">
          <a:xfrm>
            <a:off x="5551645" y="1714489"/>
            <a:ext cx="1045247" cy="17859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Объект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99" y="1637151"/>
            <a:ext cx="1863175" cy="2291915"/>
          </a:xfrm>
          <a:prstGeom prst="rect">
            <a:avLst/>
          </a:prstGeom>
        </p:spPr>
      </p:pic>
      <p:pic>
        <p:nvPicPr>
          <p:cNvPr id="29" name="Picture 5" descr="C:\Users\Анжелика\Desktop\наборы\с ёжиками\ПНГ ФАЙЛЫ\ПНГ (3)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184" t="59365" r="37987" b="21743"/>
          <a:stretch/>
        </p:blipFill>
        <p:spPr bwMode="auto">
          <a:xfrm>
            <a:off x="8450340" y="180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C:\Users\Анжелика\Desktop\наборы\с ёжиками\ПНГ ФАЙЛЫ\ПНГ (3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191" t="60013" r="36980" b="21095"/>
          <a:stretch/>
        </p:blipFill>
        <p:spPr bwMode="auto">
          <a:xfrm rot="1888070">
            <a:off x="8448827" y="6192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643042" y="3214684"/>
            <a:ext cx="61436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7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п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lang="ru-RU" sz="7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ртфель</a:t>
            </a:r>
            <a:endParaRPr lang="ru-RU" sz="72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57012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желика\Desktop\наборы\новый год 8\фон2-2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117"/>
          <a:stretch/>
        </p:blipFill>
        <p:spPr bwMode="auto">
          <a:xfrm flipH="1">
            <a:off x="0" y="180000"/>
            <a:ext cx="9144000" cy="655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gradFill>
            <a:gsLst>
              <a:gs pos="100000">
                <a:srgbClr val="7030A0"/>
              </a:gs>
              <a:gs pos="100000">
                <a:schemeClr val="accent1">
                  <a:shade val="93000"/>
                  <a:satMod val="130000"/>
                </a:schemeClr>
              </a:gs>
              <a:gs pos="99000">
                <a:srgbClr val="00B0F0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91880" y="2481266"/>
            <a:ext cx="3088110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43635" y="5518923"/>
            <a:ext cx="1357416" cy="936104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71387" y="5518587"/>
            <a:ext cx="1357416" cy="936104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28803" y="5517076"/>
            <a:ext cx="1357416" cy="936104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86219" y="5517278"/>
            <a:ext cx="1357416" cy="936104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10388" y="5518721"/>
            <a:ext cx="1357416" cy="936104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201051" y="5517076"/>
            <a:ext cx="1357416" cy="936104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4" descr="http://i034.radikal.ru/1101/7b/9412fda9b3e7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90750" y="194768"/>
            <a:ext cx="4762500" cy="1390651"/>
          </a:xfrm>
          <a:prstGeom prst="rect">
            <a:avLst/>
          </a:prstGeom>
          <a:noFill/>
        </p:spPr>
      </p:pic>
      <p:pic>
        <p:nvPicPr>
          <p:cNvPr id="20" name="Picture 6" descr="http://img-fotki.yandex.ru/get/5314/102699435.495/0_7708e_3a68dac2_XL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423" t="2509" r="20540" b="5513"/>
          <a:stretch/>
        </p:blipFill>
        <p:spPr bwMode="auto">
          <a:xfrm flipH="1">
            <a:off x="6541270" y="3645024"/>
            <a:ext cx="1008000" cy="140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желика\Desktop\наборы\с ёжиками\ПНГ ФАЙЛЫ\ПНГ (1)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392" t="74460" r="18873" b="5535"/>
          <a:stretch/>
        </p:blipFill>
        <p:spPr bwMode="auto">
          <a:xfrm>
            <a:off x="410388" y="252000"/>
            <a:ext cx="532467" cy="6776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желика\Desktop\наборы\с ёжиками\ПНГ ФАЙЛЫ\ПНГ (2).png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0969" t="34152" r="30792" b="632"/>
          <a:stretch/>
        </p:blipFill>
        <p:spPr bwMode="auto">
          <a:xfrm>
            <a:off x="6645583" y="252000"/>
            <a:ext cx="1944000" cy="262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нжелика\Desktop\наборы\с ёжиками\ПНГ ФАЙЛЫ\ПНГ (4).png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6023" t="37007" r="38012" b="28687"/>
          <a:stretch/>
        </p:blipFill>
        <p:spPr bwMode="auto">
          <a:xfrm>
            <a:off x="1187624" y="252000"/>
            <a:ext cx="828000" cy="12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img-fotki.yandex.ru/get/4524/102699435.495/0_77092_52d815c8_XL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439" t="4896" r="15664" b="1744"/>
          <a:stretch/>
        </p:blipFill>
        <p:spPr bwMode="auto">
          <a:xfrm>
            <a:off x="5551645" y="3559021"/>
            <a:ext cx="1045247" cy="15036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img-fotki.yandex.ru/get/4614/90468072.3a4/0_73d3c_61fe6558_X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55" y="1774116"/>
            <a:ext cx="2236877" cy="35698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Анжелика\Desktop\наборы\с ёжиками\ПНГ ФАЙЛЫ\ПНГ (3)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184" t="59365" r="37987" b="21743"/>
          <a:stretch/>
        </p:blipFill>
        <p:spPr bwMode="auto">
          <a:xfrm>
            <a:off x="8450340" y="180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C:\Users\Анжелика\Desktop\наборы\с ёжиками\ПНГ ФАЙЛЫ\ПНГ (3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191" t="60013" r="36980" b="21095"/>
          <a:stretch/>
        </p:blipFill>
        <p:spPr bwMode="auto">
          <a:xfrm rot="1888070">
            <a:off x="8448827" y="6192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G:\картиночки\Рисунки для презентаций\RFW6CCA76QI9QCAETA42CCAH57MQKCAJ65IATCA33ZE7FCAHXOESCCAY7TFG3CAETNW9WCAYACB02CAPVYQE0CA4H1MQBCAEH8DYICAW5CV8QCAF029ZCCADE9O9UCAA1NBLPCA95RZ30CA5V4VPTCA3K8PG2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5720" y="285728"/>
            <a:ext cx="8858280" cy="6357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5" descr="C:\Users\Анжелика\Desktop\наборы\с ёжиками\ПНГ ФАЙЛЫ\ПНГ (3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191" t="60013" r="36980" b="21095"/>
          <a:stretch/>
        </p:blipFill>
        <p:spPr bwMode="auto">
          <a:xfrm rot="1888070">
            <a:off x="8601227" y="63444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157012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яя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яя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E9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верн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298</Words>
  <Application>Microsoft Office PowerPoint</Application>
  <PresentationFormat>Экран (4:3)</PresentationFormat>
  <Paragraphs>74</Paragraphs>
  <Slides>30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</dc:creator>
  <cp:lastModifiedBy>User</cp:lastModifiedBy>
  <cp:revision>75</cp:revision>
  <dcterms:created xsi:type="dcterms:W3CDTF">2012-12-13T13:19:18Z</dcterms:created>
  <dcterms:modified xsi:type="dcterms:W3CDTF">2016-01-07T12:41:29Z</dcterms:modified>
</cp:coreProperties>
</file>