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Мои рисунки\Изображение\Изображение 02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1714488"/>
            <a:ext cx="2423125" cy="328614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TextBox 2"/>
          <p:cNvSpPr txBox="1"/>
          <p:nvPr/>
        </p:nvSpPr>
        <p:spPr>
          <a:xfrm>
            <a:off x="5500694" y="285728"/>
            <a:ext cx="2916439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«Начальная школа 21 века»</a:t>
            </a:r>
          </a:p>
          <a:p>
            <a:r>
              <a:rPr lang="ru-RU" dirty="0" smtClean="0"/>
              <a:t>1 класс</a:t>
            </a:r>
          </a:p>
          <a:p>
            <a:r>
              <a:rPr lang="ru-RU" dirty="0" smtClean="0"/>
              <a:t>Обучение грамоте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1643050"/>
            <a:ext cx="5357850" cy="3416320"/>
          </a:xfrm>
          <a:prstGeom prst="rect">
            <a:avLst/>
          </a:prstGeom>
          <a:scene3d>
            <a:camera prst="orthographicFront"/>
            <a:lightRig rig="brightRoom" dir="t"/>
          </a:scene3d>
          <a:sp3d>
            <a:bevelT w="114300" prst="artDeco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Буква «</a:t>
            </a:r>
            <a:r>
              <a:rPr lang="ru-RU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ё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» и звуки, которые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Она обозначает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5143512"/>
            <a:ext cx="30314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Баранник</a:t>
            </a:r>
            <a:r>
              <a:rPr lang="ru-RU" dirty="0" smtClean="0"/>
              <a:t> Ирина Алексеевна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МБОУ СОШ №12</a:t>
            </a:r>
          </a:p>
          <a:p>
            <a:r>
              <a:rPr lang="ru-RU" dirty="0" smtClean="0"/>
              <a:t>Г. Белая Калитва п. Коксовый</a:t>
            </a:r>
          </a:p>
          <a:p>
            <a:r>
              <a:rPr lang="ru-RU" dirty="0" smtClean="0"/>
              <a:t>Ростовской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29124" y="642918"/>
            <a:ext cx="80502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ё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0"/>
            <a:ext cx="4708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 начале слова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4000496" y="1857364"/>
            <a:ext cx="1643074" cy="500066"/>
            <a:chOff x="5214942" y="2143116"/>
            <a:chExt cx="1643074" cy="500066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6072198" y="2143116"/>
              <a:ext cx="785818" cy="50006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 flipV="1">
              <a:off x="5214942" y="2143116"/>
              <a:ext cx="857256" cy="50006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>
            <a:off x="2714612" y="2357429"/>
            <a:ext cx="4286280" cy="1785951"/>
            <a:chOff x="2770175" y="2357430"/>
            <a:chExt cx="3730651" cy="1357323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2770175" y="2357431"/>
              <a:ext cx="1516073" cy="1357322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946388" y="2357430"/>
              <a:ext cx="1554438" cy="13573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643174" y="1643050"/>
            <a:ext cx="4429156" cy="2426916"/>
            <a:chOff x="2643174" y="1643050"/>
            <a:chExt cx="4429156" cy="242691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5214942" y="2500306"/>
              <a:ext cx="1857388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96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[</a:t>
              </a:r>
              <a:r>
                <a:rPr lang="ru-RU" sz="96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о</a:t>
              </a:r>
              <a:r>
                <a:rPr lang="en-US" sz="9600" b="1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]</a:t>
              </a:r>
              <a:endParaRPr lang="ru-RU" sz="96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2643174" y="1643050"/>
              <a:ext cx="2071702" cy="2426916"/>
              <a:chOff x="2643174" y="1643050"/>
              <a:chExt cx="2071702" cy="2426916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2643174" y="2500306"/>
                <a:ext cx="2071702" cy="156966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9600" b="1" dirty="0" smtClean="0">
                    <a:ln w="11430"/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[</a:t>
                </a:r>
                <a:r>
                  <a:rPr lang="ru-RU" sz="9600" b="1" dirty="0" err="1" smtClean="0">
                    <a:ln w="11430"/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й</a:t>
                </a:r>
                <a:r>
                  <a:rPr lang="en-US" sz="9600" b="1" dirty="0" smtClean="0">
                    <a:ln w="11430"/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]</a:t>
                </a:r>
                <a:endParaRPr lang="ru-RU" sz="9600" b="1" cap="none" spc="0" dirty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786182" y="1643050"/>
                <a:ext cx="502061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sz="9600" b="1" dirty="0" smtClean="0">
                    <a:ln w="11430"/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,</a:t>
                </a:r>
                <a:endParaRPr lang="ru-RU" sz="9600" b="1" dirty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и документы\Мои рисунки\Изображение\Копия Изображение 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9074"/>
            <a:ext cx="7656886" cy="6604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ои документы\Мои рисунки\Изображение\Изображение 01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57290" y="176193"/>
            <a:ext cx="5723697" cy="668180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14678" y="2928934"/>
            <a:ext cx="236475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      б     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3857628"/>
            <a:ext cx="33121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      м      л      т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4286256"/>
            <a:ext cx="28696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 т      б  у  с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3357562"/>
            <a:ext cx="231185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     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л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Мои рисунки\Изображение\Изображение 01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77963" y="285728"/>
            <a:ext cx="5451491" cy="657227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3" name="Прямоугольник 2"/>
          <p:cNvSpPr/>
          <p:nvPr/>
        </p:nvSpPr>
        <p:spPr>
          <a:xfrm>
            <a:off x="2500298" y="407194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4071942"/>
            <a:ext cx="428628" cy="4286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4071942"/>
            <a:ext cx="428628" cy="42862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407194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928926" y="6000768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ё</a:t>
            </a:r>
            <a:endParaRPr lang="ru-RU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5000628" y="6000768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ё</a:t>
            </a:r>
            <a:endParaRPr lang="ru-RU" sz="6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6286520"/>
            <a:ext cx="428628" cy="4286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428992" y="628652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6286520"/>
            <a:ext cx="428628" cy="42862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6286520"/>
            <a:ext cx="428628" cy="4286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00694" y="628652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500826" y="6286520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Мои рисунки\Изображение\Изображение 01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81150" y="9525"/>
            <a:ext cx="5980113" cy="68389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hardEdge"/>
          </a:sp3d>
        </p:spPr>
      </p:pic>
      <p:sp>
        <p:nvSpPr>
          <p:cNvPr id="3" name="TextBox 2"/>
          <p:cNvSpPr txBox="1"/>
          <p:nvPr/>
        </p:nvSpPr>
        <p:spPr>
          <a:xfrm>
            <a:off x="3929058" y="2928934"/>
            <a:ext cx="567784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6000" b="1" dirty="0" smtClean="0"/>
              <a:t>ё</a:t>
            </a:r>
            <a:endParaRPr lang="ru-RU" sz="6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4429132"/>
            <a:ext cx="14911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</a:t>
            </a:r>
            <a:r>
              <a:rPr lang="ru-RU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к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5214950"/>
            <a:ext cx="18902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    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</a:t>
            </a:r>
            <a:r>
              <a:rPr lang="ru-RU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5572140"/>
            <a:ext cx="11945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</a:t>
            </a:r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</a:t>
            </a:r>
            <a:r>
              <a:rPr lang="ru-RU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ои документы\Мои рисунки\Изображение\Изображение 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955576"/>
            <a:ext cx="8781386" cy="4902316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1928794" y="4357694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ё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7572396" y="4286256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ё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2357430"/>
            <a:ext cx="1143008" cy="10715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00628" y="2071678"/>
            <a:ext cx="18573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[</a:t>
            </a:r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r>
              <a:rPr lang="en-US" sz="9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]</a:t>
            </a:r>
            <a:endParaRPr lang="ru-RU" sz="96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9124" y="785794"/>
            <a:ext cx="80502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ё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0"/>
            <a:ext cx="5216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После согласных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Мои рисунки\Изображение\Изображение 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375" y="928670"/>
            <a:ext cx="8745322" cy="49292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3" name="Прямоугольник 2"/>
          <p:cNvSpPr/>
          <p:nvPr/>
        </p:nvSpPr>
        <p:spPr>
          <a:xfrm>
            <a:off x="1714480" y="3857628"/>
            <a:ext cx="714380" cy="78581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3857628"/>
            <a:ext cx="714380" cy="785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3857628"/>
            <a:ext cx="714380" cy="78581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3857628"/>
            <a:ext cx="714380" cy="7858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3857628"/>
            <a:ext cx="714380" cy="7858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Мои рисунки\Изображение\Копия Изображение 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928670"/>
            <a:ext cx="8799233" cy="357189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Прямоугольник 2"/>
          <p:cNvSpPr/>
          <p:nvPr/>
        </p:nvSpPr>
        <p:spPr>
          <a:xfrm rot="247302">
            <a:off x="4518228" y="1949714"/>
            <a:ext cx="25907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  т      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к 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92885" y="2484176"/>
            <a:ext cx="16706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       т    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5008" y="3000372"/>
            <a:ext cx="16754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 и  к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3429000"/>
            <a:ext cx="24817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       л  к а    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ои документы\Мои рисунки\Изображение\Копия (2) Изображение 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142984"/>
            <a:ext cx="8741204" cy="3071833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3" name="Прямоугольник 2"/>
          <p:cNvSpPr/>
          <p:nvPr/>
        </p:nvSpPr>
        <p:spPr>
          <a:xfrm>
            <a:off x="5643570" y="2071678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388" y="2071678"/>
            <a:ext cx="71438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2071678"/>
            <a:ext cx="714380" cy="7143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2071678"/>
            <a:ext cx="714380" cy="7143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143768" y="2071678"/>
            <a:ext cx="714380" cy="7143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00562" y="3214686"/>
            <a:ext cx="785818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ё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Мои документы\Мои рисунки\Изображение\Изображение 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8606781" cy="3571900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Прямоугольник 3"/>
          <p:cNvSpPr/>
          <p:nvPr/>
        </p:nvSpPr>
        <p:spPr>
          <a:xfrm>
            <a:off x="6000760" y="3857628"/>
            <a:ext cx="57150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572264" y="3786190"/>
            <a:ext cx="571504" cy="64294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3857628"/>
            <a:ext cx="571504" cy="64294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3857628"/>
            <a:ext cx="571504" cy="64294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143768" y="3786190"/>
            <a:ext cx="571504" cy="64294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99</Words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13</cp:revision>
  <dcterms:modified xsi:type="dcterms:W3CDTF">2015-10-09T09:16:37Z</dcterms:modified>
</cp:coreProperties>
</file>