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&amp;stype=image&amp;lr=64&amp;noreask=1&amp;source=wi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484784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Российская армия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6096" y="3933056"/>
            <a:ext cx="3707904" cy="151216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Составитель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Левицкая Е.А.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http://young.rzd.ru/dbmm/images/41/4080/6654529"/>
          <p:cNvPicPr/>
          <p:nvPr/>
        </p:nvPicPr>
        <p:blipFill>
          <a:blip r:embed="rId2" cstate="print"/>
          <a:srcRect r="3922" b="3226"/>
          <a:stretch>
            <a:fillRect/>
          </a:stretch>
        </p:blipFill>
        <p:spPr bwMode="auto">
          <a:xfrm>
            <a:off x="0" y="1988840"/>
            <a:ext cx="529208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Прыжки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парашютов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&amp;Ncy;&amp;ocy;&amp;vcy;&amp;ocy;&amp;scy;&amp;tcy;&amp;icy; - &amp;Zcy;&amp;Acy;&amp;Ocy; &amp;Mcy;&amp;Ncy;&amp;Pcy; &quot;&amp;Ucy;&amp;rcy;&amp;acy;&amp;lcy;&amp;acy;&amp;vcy;&amp;tcy;&amp;ocy;&amp;mcy;&amp;acy;&amp;tcy;&amp;icy;&amp;kcy;&amp;acy;&quot;"/>
          <p:cNvPicPr>
            <a:picLocks noGrp="1"/>
          </p:cNvPicPr>
          <p:nvPr>
            <p:ph idx="1"/>
          </p:nvPr>
        </p:nvPicPr>
        <p:blipFill>
          <a:blip r:embed="rId2" cstate="print"/>
          <a:srcRect l="3371" b="5882"/>
          <a:stretch>
            <a:fillRect/>
          </a:stretch>
        </p:blipFill>
        <p:spPr bwMode="auto">
          <a:xfrm>
            <a:off x="1763688" y="1412776"/>
            <a:ext cx="6192688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Парашютист в воздухе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&amp;Zcy;&amp;dcy;&amp;ocy;&amp;rcy;&amp;ocy;&amp;vcy;&amp;softcy;&amp;iecy; &amp;icy; &amp;scy;&amp;pcy;&amp;ocy;&amp;rcy;&amp;tcy;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1" y="1484784"/>
            <a:ext cx="5400601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Российская штурмовая авиация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&amp;Rcy;&amp;ocy;&amp;scy;&amp;scy;&amp;icy;&amp;jcy;&amp;scy;&amp;kcy;&amp;icy;&amp;iecy; &amp;lcy;&amp;iecy;&amp;tcy;&amp;chcy;&amp;icy;&amp;kcy;&amp;icy; &amp;shcy;&amp;tcy;&amp;ucy;&amp;rcy;&amp;mcy;&amp;ocy;&amp;vcy;&amp;ocy;&amp;jcy; &amp;icy; &amp;acy;&amp;rcy;&amp;mcy;&amp;iecy;&amp;jcy;&amp;scy;&amp;kcy;&amp;ocy;&amp;jcy; &amp;acy;&amp;vcy;&amp;icy;&amp;acy;&amp;tscy;&amp;icy;&amp;icy; &amp;pcy;&amp;ocy;&amp;icy;&amp;gcy;&amp;rcy;&amp;acy;&amp;yucy;&amp;tcy; &amp;vcy; &quot;&amp;Acy;&amp;vcy;&amp;icy;&amp;acy;&amp;dcy;&amp;acy;&amp;rcy;&amp;tcy;&amp;scy;&quot; &amp;vcy; &amp;Vcy;&amp;ocy;&amp;rcy;&amp;ocy;&amp;ncy;&amp;iecy;&amp;zhcy;&amp;scy;&amp;kcy;&amp;ocy;&amp;jcy; &amp;ocy;&amp;bcy;&amp;lcy;&amp;acy;&amp;scy;&amp;tcy;&amp;icy; - &amp;Acy;&amp;Ncy;-online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412777"/>
            <a:ext cx="5832648" cy="439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Военный летчик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&amp;Vcy;&amp;ocy;&amp;iecy;&amp;ncy;&amp;ncy;&amp;ycy;&amp;iecy; &amp;lcy;&amp;iecy;&amp;tcy;&amp;chcy;&amp;icy;&amp;kcy;&amp;icy;, &amp;pcy;&amp;ocy;&amp;lcy;&amp;ucy;&amp;chcy;&amp;icy;&amp;vcy; &amp;ocy;&amp;bcy;&amp;rcy;&amp;acy;&amp;zcy;&amp;ocy;&amp;vcy;&amp;acy;&amp;ncy;&amp;icy;&amp;iecy; &amp;vcy; &amp;Kcy;&amp;rcy;&amp;acy;&amp;scy;&amp;ncy;&amp;ocy;&amp;dcy;&amp;acy;&amp;rcy;&amp;iecy;, &amp;ocy;&amp;tcy;&amp;pcy;&amp;rcy;&amp;acy;&amp;vcy;&amp;yacy;&amp;tcy;&amp;scy;&amp;yacy; &amp;ncy;&amp;acy; &amp;scy;&amp;lcy;&amp;ucy;&amp;zhcy;&amp;bcy;&amp;ucy; &amp;vcy; &amp;Zcy;&amp;acy;&amp;pcy;&amp;acy;&amp;dcy;&amp;ncy;&amp;ycy;&amp;jcy; &amp;ocy;&amp;kcy;&amp;rcy;&amp;ucy;&amp;gcy; - &amp;Rcy;&amp;acy;&amp;mcy;&amp;bcy;&amp;lcy;&amp;iecy;&amp;rcy;-&amp;Ncy;&amp;ocy;&amp;vcy;&amp;ocy;&amp;scy;&amp;tcy;&amp;icy;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412776"/>
            <a:ext cx="554461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Пограничники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&amp;Fcy;&amp;ocy;&amp;tcy;&amp;ocy; &amp;scy;&amp;ocy;&amp;pcy;&amp;rcy;&amp;iecy;&amp;dcy;&amp;iecy;&amp;lcy;&amp;softcy;&amp;ncy;&amp;ycy;&amp;khcy; &amp;scy;&amp;tcy;&amp;rcy;&amp;acy;&amp;ncy; - &amp;Scy;&amp;tcy;&amp;rcy;&amp;acy;&amp;ncy;&amp;icy;&amp;tscy;&amp;acy; 14 - &amp;Pcy;&amp;ocy;&amp;gcy;&amp;rcy;&amp;acy;&amp;ncy;&amp;icy;&amp;chcy;&amp;ncy;&amp;icy;&amp;kcy;. &amp;Fcy;&amp;ocy;&amp;rcy;&amp;ucy;&amp;mcy; &amp;pcy;&amp;ocy;&amp;gcy;&amp;rcy;&amp;acy;&amp;ncy;&amp;icy;&amp;chcy;&amp;ncy;&amp;icy;&amp;kcy;&amp;ocy;&amp;vcy;. &amp;Pcy;&amp;ocy;&amp;gcy;&amp;rcy;&amp;acy;&amp;ncy;&amp;icy;&amp;chcy;&amp;ncy;&amp;ycy;&amp;iecy; &amp;vcy;&amp;ocy;&amp;jcy;&amp;scy;&amp;kcy;&amp;acy;. &amp;Gcy;&amp;rcy;&amp;acy;&amp;ncy;&amp;icy;&amp;tscy;&amp;acy;. &amp;Pcy;&amp;ocy;&amp;icy;&amp;scy;&amp;kcy; &amp;scy;&amp;ocy;&amp;scy;&amp;lcy;&amp;ucy;&amp;zhcy;&amp;icy;&amp;vcy;&amp;tscy;&amp;iecy;&amp;vcy;. &amp;Pcy;&amp;rcy;&amp;ocy;&amp;iecy;&amp;kcy;&amp;tcy;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628800"/>
            <a:ext cx="6048672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Охрана границы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&amp;Rcy;&amp;ocy;&amp;scy;&amp;scy;&amp;icy;&amp;jcy;&amp;scy;&amp;kcy;&amp;icy;&amp;iecy; &amp;pcy;&amp;ocy;&amp;gcy;&amp;rcy;&amp;acy;&amp;ncy;&amp;icy;&amp;chcy;&amp;ncy;&amp;icy;&amp;kcy;&amp;icy; &amp;ncy;&amp;acy;&amp;shcy;&amp;lcy;&amp;icy; &amp;pcy;&amp;lcy;&amp;acy;&amp;scy;&amp;tcy;&amp;icy;&amp;kcy;&amp;ocy;&amp;vcy;&amp;ycy;&amp;jcy; &amp;tcy;&amp;rcy;&amp;ucy;&amp;bcy;&amp;ocy;&amp;pcy;&amp;rcy;&amp;ocy;&amp;vcy;&amp;ocy;&amp;dcy; &amp;ncy;&amp;acy; &amp;Ucy;&amp;kcy;&amp;rcy;&amp;acy;&amp;icy;&amp;ncy;&amp;ucy; :: NoNaMe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412776"/>
            <a:ext cx="5832648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Электронные ресурсы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1800" dirty="0" smtClean="0"/>
              <a:t>https://yandex.ru/images/search?text=%</a:t>
            </a:r>
            <a:r>
              <a:rPr lang="en-US" sz="1800" dirty="0" smtClean="0"/>
              <a:t>D0%BA%D0%B0%D1%80%D1%82%D0%B8%D0%BD%D0%BA%D0%B8%20%D1%80%D0%BE%D1%81%D1%81%D0%B8%D0%B9%D1%81%D0%BA%D0%B0%D1%8F%20%D0%B0%D1%80%D0%BC%D0%B8%D1%8F&amp;stype=image&amp;lr=64&amp;noreask=1&amp;source=wiz&amp;uinfo=sw-1600-sh-900-ww-1583-wh-737-pd-1-wp-16x9_1600x900-lt-1604</a:t>
            </a:r>
            <a:endParaRPr lang="ru-RU" sz="1800" dirty="0" smtClean="0"/>
          </a:p>
          <a:p>
            <a:r>
              <a:rPr lang="ru-RU" sz="1800" dirty="0" smtClean="0"/>
              <a:t>2. </a:t>
            </a:r>
            <a:r>
              <a:rPr lang="en-US" sz="1800" dirty="0" smtClean="0"/>
              <a:t>https://yandex.ru/images/search?text=%</a:t>
            </a:r>
            <a:r>
              <a:rPr lang="en-US" sz="1800" dirty="0" smtClean="0"/>
              <a:t>D0%BA%D0%B0%D1%80%D1%82%D0%B8%D0%BD%D0%BA%D0%B8%20%D0%BF%D1%80%D0%BE%D1%84%D0%B5%D1%81%D1%81%D0%B8%D0%B8%20%D0%B2%20%D1%80%D0%BE%D1%81%D1%81%D0%B8%D0%B9%D1%81%D0%BA%D0%BE%D0%B9%20%D0%B0%D1%80%D0%BC%D0%B8%D0%B8</a:t>
            </a:r>
            <a:r>
              <a:rPr lang="en-US" sz="1800" dirty="0" smtClean="0">
                <a:hlinkClick r:id="rId2" action="ppaction://hlinkfile"/>
              </a:rPr>
              <a:t>&amp;stype=image&amp;lr=64&amp;noreask=1&amp;source=wiz</a:t>
            </a:r>
            <a:endParaRPr lang="ru-RU" sz="1800" dirty="0" smtClean="0"/>
          </a:p>
          <a:p>
            <a:r>
              <a:rPr lang="ru-RU" sz="1800" dirty="0" smtClean="0"/>
              <a:t>3. </a:t>
            </a:r>
            <a:r>
              <a:rPr lang="en-US" sz="1800" dirty="0" smtClean="0"/>
              <a:t>https://yandex.ru/images/search?text=</a:t>
            </a:r>
            <a:r>
              <a:rPr lang="ru-RU" sz="1800" dirty="0" smtClean="0"/>
              <a:t>картинки военная </a:t>
            </a:r>
            <a:r>
              <a:rPr lang="ru-RU" sz="1800" dirty="0" err="1" smtClean="0"/>
              <a:t>техника&amp;</a:t>
            </a:r>
            <a:r>
              <a:rPr lang="en-US" sz="1800" dirty="0" err="1" smtClean="0"/>
              <a:t>stype</a:t>
            </a:r>
            <a:r>
              <a:rPr lang="en-US" sz="1800" dirty="0" smtClean="0"/>
              <a:t>=</a:t>
            </a:r>
            <a:r>
              <a:rPr lang="en-US" sz="1800" dirty="0" err="1" smtClean="0"/>
              <a:t>image&amp;lr</a:t>
            </a:r>
            <a:r>
              <a:rPr lang="en-US" sz="1800" dirty="0" smtClean="0"/>
              <a:t>=64&amp;noreask=1&amp;source=</a:t>
            </a:r>
            <a:r>
              <a:rPr lang="en-US" sz="1800" dirty="0" err="1" smtClean="0"/>
              <a:t>wi</a:t>
            </a:r>
            <a:endParaRPr lang="ru-RU" sz="18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Парад Российской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Армии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&amp;Pcy;&amp;rcy;&amp;iecy;&amp;scy;&amp;tcy;&amp;icy;&amp;zhcy; &amp;vcy;&amp;ocy;&amp;iecy;&amp;ncy;&amp;ncy;&amp;ocy;&amp;jcy; &amp;scy;&amp;lcy;&amp;ucy;&amp;zhcy;&amp;bcy;&amp;ycy; &amp;vcy;&amp;ocy;&amp;zcy;&amp;rcy;&amp;ocy;&amp;scy; &amp;bcy;&amp;lcy;&amp;acy;&amp;gcy;&amp;ocy;&amp;dcy;&amp;acy;&amp;rcy;&amp;yacy; &amp;ncy;&amp;ocy;&amp;vcy;&amp;ocy;&amp;vcy;&amp;vcy;&amp;iecy;&amp;dcy;&amp;iecy;&amp;ncy;&amp;icy;&amp;yacy;&amp;mcy; &amp;vcy; &amp;rcy;&amp;ocy;&amp;scy;&amp;scy;&amp;icy;&amp;jcy;&amp;scy;&amp;kcy;&amp;ocy;&amp;jcy; &amp;acy;&amp;rcy;&amp;mcy;&amp;icy;&amp;icy;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412776"/>
            <a:ext cx="576064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Солдаты Российской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Армии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&amp;KHcy;&amp;ocy;&amp;chcy;&amp;ucy; &amp;vcy;&amp;ycy;&amp;rcy;&amp;acy;&amp;zcy;&amp;icy;&amp;tcy;&amp;softcy; &amp;bcy;&amp;lcy;&amp;acy;&amp;gcy;&amp;ocy;&amp;dcy;&amp;acy;&amp;rcy;&amp;ncy;&amp;ocy;&amp;scy;&amp;tcy;&amp;softcy; &amp;vcy;&amp;scy;&amp;iecy;&amp;mcy; &amp;kcy;&amp;tcy;&amp;ocy; &amp;scy;&amp;lcy;&amp;ucy;&amp;zhcy;&amp;icy;&amp;tcy; &amp;icy;&amp;lcy;&amp;icy; &amp;scy;&amp;lcy;&amp;ucy;&amp;zhcy;&amp;icy;&amp;lcy; &amp;vcy; &amp;rcy;&amp;ocy;&amp;scy;&amp;scy;&amp;icy;&amp;jcy;&amp;scy;&amp;kcy;&amp;ocy;&amp;jcy; &amp;acy;&amp;rcy;&amp;mcy;&amp;icy;&amp;icy;. &amp;Scy;&amp;pcy;&amp;acy;&amp;scy;&amp;icy;&amp;bcy;&amp;ocy; &amp;vcy;&amp;acy;&amp;mcy; &amp;zcy;&amp;acy; &amp;Ocy;&amp;rcy;&amp;ucy;&amp;zhcy;&amp;icy;&amp;iecy;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340768"/>
            <a:ext cx="612068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Вооруженные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силы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&amp;Vcy;&amp;ocy;&amp;ocy;&amp;rcy;&amp;ucy;&amp;zhcy;&amp;iecy;&amp;ncy;&amp;ncy;&amp;ycy;&amp;iecy; &amp;Scy;&amp;icy;&amp;lcy;&amp;ycy; &amp;Rcy;&amp;Fcy; - &amp;Scy;&amp;tcy;&amp;rcy;&amp;acy;&amp;ncy;&amp;icy;&amp;tscy;&amp;acy; 31 - &amp;Vcy;&amp;ocy;&amp;iecy;&amp;ncy;&amp;ncy;&amp;ycy;&amp;jcy; &amp;Rcy;&amp;acy;&amp;zcy;&amp;dcy;&amp;iecy;&amp;lcy; - Terraanalytica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0768"/>
            <a:ext cx="6192688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Боевая техника Российской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Армии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&amp;Mcy;&amp;icy;&amp;ncy;&amp;ocy;&amp;bcy;&amp;ocy;&amp;rcy;&amp;ocy;&amp;ncy;&amp;ycy; &amp;Rcy;&amp;Fcy;: &amp;rcy;&amp;ocy;&amp;scy;&amp;scy;&amp;icy;&amp;jcy;&amp;scy;&amp;kcy;&amp;acy;&amp;yacy; &amp;tcy;&amp;iecy;&amp;khcy;&amp;ncy;&amp;icy;&amp;kcy;&amp;acy; &amp;ncy;&amp;acy; &amp;scy;&amp;ncy;&amp;icy;&amp;mcy;&amp;kcy;&amp;acy;&amp;khcy; &amp;Scy;&amp;Bcy;&amp;Ucy; &amp;scy;&amp;ncy;&amp;yacy;&amp;tcy;&amp;acy; &amp;ncy;&amp;acy; &amp;dcy;&amp;ocy;&amp;rcy;&amp;ocy;&amp;gcy;&amp;acy;&amp;khcy;, &amp;kcy;&amp;ocy;&amp;tcy;&amp;ocy;&amp;rcy;&amp;ycy;&amp;iecy; &amp;ncy;&amp;iecy; &amp;pcy;&amp;iecy;&amp;rcy;&amp;iecy;&amp;scy;&amp;iecy;&amp;kcy;&amp;acy;&amp;yucy;&amp;tcy; &amp;gcy;&amp;rcy;&amp;acy;&amp;ncy;&amp;icy;&amp;tscy;&amp;ucy; &amp;Ucy;&amp;kcy;&amp;rcy;&amp;acy;&amp;icy;&amp;ncy;&amp;ycy; - &amp;Ncy;&amp;ocy;&amp;vcy;&amp;ocy;&amp;rcy;&amp;ocy;&amp;scy;&amp;scy;&amp;icy;&amp;yacy; &amp;Tcy;&amp;Vcy;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63688" y="1916832"/>
            <a:ext cx="576064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Морская пехота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2012-11-27 08:03:08 - donartru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12776"/>
            <a:ext cx="640871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Морская пехота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review-image" descr="http://sevnews.info/____userfiles/morpeh_00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12776"/>
            <a:ext cx="6336704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Морские пехотинцы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review-image" descr="http://kapellan.ru/wp-content/uploads/2011/11/08ff.jpg"/>
          <p:cNvPicPr>
            <a:picLocks noGrp="1"/>
          </p:cNvPicPr>
          <p:nvPr>
            <p:ph idx="1"/>
          </p:nvPr>
        </p:nvPicPr>
        <p:blipFill>
          <a:blip r:embed="rId2" cstate="print"/>
          <a:srcRect l="12200" t="11027" r="16925" b="21588"/>
          <a:stretch>
            <a:fillRect/>
          </a:stretch>
        </p:blipFill>
        <p:spPr bwMode="auto">
          <a:xfrm>
            <a:off x="1115616" y="1628800"/>
            <a:ext cx="648072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Воздушно- десантные войска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http://im2-tub-ru.yandex.net/i?id=854fc5677575b5548b7f5956fde62c15-133-144&amp;n=2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340768"/>
            <a:ext cx="633670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 advClick="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63</TotalTime>
  <Words>67</Words>
  <Application>Microsoft Office PowerPoint</Application>
  <PresentationFormat>Экран (4:3)</PresentationFormat>
  <Paragraphs>20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Литейная</vt:lpstr>
      <vt:lpstr>Российская армия </vt:lpstr>
      <vt:lpstr>Парад Российской Армии</vt:lpstr>
      <vt:lpstr>Солдаты Российской Армии</vt:lpstr>
      <vt:lpstr>Вооруженные силы</vt:lpstr>
      <vt:lpstr>Боевая техника Российской Армии</vt:lpstr>
      <vt:lpstr>Морская пехота</vt:lpstr>
      <vt:lpstr>Морская пехота</vt:lpstr>
      <vt:lpstr>Морские пехотинцы</vt:lpstr>
      <vt:lpstr>Воздушно- десантные войска</vt:lpstr>
      <vt:lpstr>Прыжки с парашютов</vt:lpstr>
      <vt:lpstr>Парашютист в воздухе</vt:lpstr>
      <vt:lpstr>Российская штурмовая авиация</vt:lpstr>
      <vt:lpstr>Военный летчик</vt:lpstr>
      <vt:lpstr>Пограничники</vt:lpstr>
      <vt:lpstr>Охрана границы</vt:lpstr>
      <vt:lpstr>Электронные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Российская армия </dc:title>
  <dc:creator>Настя</dc:creator>
  <cp:lastModifiedBy>Настя</cp:lastModifiedBy>
  <cp:revision>27</cp:revision>
  <dcterms:created xsi:type="dcterms:W3CDTF">2015-02-09T13:24:05Z</dcterms:created>
  <dcterms:modified xsi:type="dcterms:W3CDTF">2016-02-07T11:43:46Z</dcterms:modified>
</cp:coreProperties>
</file>