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3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6A4EB-89E4-4712-A966-FE3493D0352B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13FBA6-6CE4-42F6-8C76-FF289DC43F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A948D5A-E7F9-4CE9-B488-ECFDFC4C2DE1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" descr="C:\Documents and Settings\Admin\Мои документы\Мои результаты сканировани\2011-04 (апр)\сканирование0014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800" y="407987"/>
            <a:ext cx="2000250" cy="285750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71D119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1510" name="Picture 8" descr="C:\Documents and Settings\Admin\Рабочий стол\маринко\899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428860" y="1285860"/>
            <a:ext cx="1876351" cy="264320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Рисунок 2" descr="event-image-poster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5286375" y="214313"/>
            <a:ext cx="1785938" cy="1785937"/>
          </a:xfrm>
          <a:prstGeom prst="ellipse">
            <a:avLst/>
          </a:prstGeom>
          <a:ln w="28575" cap="rnd">
            <a:solidFill>
              <a:srgbClr val="FFFF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22537" name="Picture 9" descr="C:\Documents and Settings\Admin\Рабочий стол\маринко\987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4429125" y="2214563"/>
            <a:ext cx="2122488" cy="292893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990033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9" name="Picture 11" descr="C:\Documents and Settings\Admin\Рабочий стол\маринко\images.jpe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357158" y="3643314"/>
            <a:ext cx="2590800" cy="176212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4" descr="C:\Documents and Settings\Admin\Мои документы\Мои результаты сканировани\2011-04 (апр)\сканирование0011.jpg"/>
          <p:cNvPicPr>
            <a:picLocks noChangeAspect="1" noChangeArrowheads="1"/>
          </p:cNvPicPr>
          <p:nvPr/>
        </p:nvPicPr>
        <p:blipFill>
          <a:blip r:embed="rId8" cstate="screen">
            <a:lum contrast="21000"/>
          </a:blip>
          <a:srcRect/>
          <a:stretch>
            <a:fillRect/>
          </a:stretch>
        </p:blipFill>
        <p:spPr bwMode="auto">
          <a:xfrm>
            <a:off x="7072330" y="2000240"/>
            <a:ext cx="1389393" cy="236730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99CC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40" name="Picture 12" descr="C:\Documents and Settings\Admin\Рабочий стол\маринко\8a_1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5929322" y="4572008"/>
            <a:ext cx="2970455" cy="207170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2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542" name="Рисунок 17" descr="img6"/>
          <p:cNvPicPr>
            <a:picLocks noChangeAspect="1" noChangeArrowheads="1"/>
          </p:cNvPicPr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2643174" y="4500570"/>
            <a:ext cx="2071702" cy="21431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98540C-9885-4096-997A-58C36DDAEFE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Documents and Settings\Admin\Мои документы\Мои результаты сканировани\2011-04 (апр)\сканирование000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46045" y="1758940"/>
            <a:ext cx="2442855" cy="200026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3" name="Picture 5" descr="C:\Documents and Settings\Admin\Мои документы\Мои результаты сканировани\2011-04 (апр)\сканирование0013.jpg"/>
          <p:cNvPicPr>
            <a:picLocks noChangeAspect="1" noChangeArrowheads="1"/>
          </p:cNvPicPr>
          <p:nvPr/>
        </p:nvPicPr>
        <p:blipFill>
          <a:blip r:embed="rId3" cstate="screen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785918" y="4000504"/>
            <a:ext cx="1795700" cy="26432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92D05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5" name="Picture 4" descr="C:\Documents and Settings\Admin\Рабочий стол\маринко\c99f194905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071934" y="4786322"/>
            <a:ext cx="2357454" cy="17290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9900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6" name="Picture 8" descr="C:\Documents and Settings\Admin\Мои документы\Мои результаты сканировани\2011-04 (апр)\сканирование0007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286512" y="2143116"/>
            <a:ext cx="2487020" cy="176372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7" name="Picture 7" descr="C:\Documents and Settings\Admin\Мои документы\Мои результаты сканировани\2011-04 (апр)\сканирование0008.jpg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214942" y="142852"/>
            <a:ext cx="2166941" cy="175006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60000"/>
                <a:lumOff val="4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40" name="Picture 12" descr="C:\Documents and Settings\Admin\Рабочий стол\с флешки март\картинки нетрад.рис\klyaksa.jpg"/>
          <p:cNvPicPr>
            <a:picLocks noChangeAspect="1" noChangeArrowheads="1"/>
          </p:cNvPicPr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6929454" y="4214818"/>
            <a:ext cx="1880715" cy="221457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2538" name="Picture 10" descr="I:\Дети и ИЗО\приложение рисунки\рисование на жатой бумаге.jpg"/>
          <p:cNvPicPr>
            <a:picLocks noChangeAspect="1" noChangeArrowheads="1"/>
          </p:cNvPicPr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3643306" y="2143116"/>
            <a:ext cx="1972843" cy="224630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bg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10" descr="C:\Documents and Settings\Admin\Рабочий стол\маринко\i.jpg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1841481" y="620691"/>
            <a:ext cx="2211831" cy="16430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EA535F-C533-40E3-984C-E6EFF8A1131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71550" y="2924175"/>
            <a:ext cx="7854950" cy="1752600"/>
          </a:xfrm>
        </p:spPr>
        <p:txBody>
          <a:bodyPr/>
          <a:lstStyle/>
          <a:p>
            <a:pPr marR="0" algn="ctr"/>
            <a:r>
              <a:rPr lang="ru-RU" sz="4400" b="1" smtClean="0"/>
              <a:t>СПАСИБО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91159-3E29-475E-835B-8D36388F5CF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8</Words>
  <Application>Microsoft Office PowerPoint</Application>
  <PresentationFormat>Экран (4:3)</PresentationFormat>
  <Paragraphs>5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Поток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</cp:revision>
  <dcterms:created xsi:type="dcterms:W3CDTF">2016-01-06T09:59:52Z</dcterms:created>
  <dcterms:modified xsi:type="dcterms:W3CDTF">2016-01-06T10:11:56Z</dcterms:modified>
</cp:coreProperties>
</file>