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6" r:id="rId9"/>
    <p:sldId id="260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3217" autoAdjust="0"/>
  </p:normalViewPr>
  <p:slideViewPr>
    <p:cSldViewPr>
      <p:cViewPr varScale="1">
        <p:scale>
          <a:sx n="68" d="100"/>
          <a:sy n="68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Роль пальчикового театра в развитии речи детей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30" name="Picture 6" descr="C:\Documents and Settings\Admin\Local Settings\Temporary Internet Files\Content.IE5\NJ2D0UNX\%D0%9F%D0%B0%D0%BB%D1%8C%D1%87%D0%B8%D0%BA%D0%BE%D0%B2%D1%8B%D0%B9-%D1%82%D0%B5%D0%B0%D1%82%D1%80-1324283987_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0"/>
            <a:ext cx="3286116" cy="297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всех детей с отставанием в речевом развитии пальчики малоподвижны и их движения неточны и несогласованны. Соответственно, тренировка движений пальцев рук стимулируют развитие речи малышей.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54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 smtClean="0"/>
              <a:t>Кроме этого, пальчиковая гимнастика подготавливает руку к письму, развивает координацию и чувство ритма, внимательность и способность сосредотачиваться… и, как любая веселая и интересная игра –  создает добрые эмоциональные взаимоотношения с взрослыми.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Огуречик</a:t>
            </a:r>
            <a:r>
              <a:rPr lang="ru-RU" dirty="0" smtClean="0"/>
              <a:t>, </a:t>
            </a:r>
            <a:r>
              <a:rPr lang="ru-RU" dirty="0" err="1" smtClean="0"/>
              <a:t>огуречик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1026" name="Picture 2" descr="E:\DCIM\100OLYMP\P2161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034617" cy="3382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«Колобок»</a:t>
            </a:r>
            <a:endParaRPr lang="ru-RU" dirty="0"/>
          </a:p>
        </p:txBody>
      </p:sp>
      <p:pic>
        <p:nvPicPr>
          <p:cNvPr id="2050" name="Picture 2" descr="E:\DCIM\100OLYMP\P2161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603461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E:\DCIM\100OLYMP\P2161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6286544" cy="354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571480"/>
            <a:ext cx="8229600" cy="4525963"/>
          </a:xfrm>
        </p:spPr>
        <p:txBody>
          <a:bodyPr/>
          <a:lstStyle/>
          <a:p>
            <a:r>
              <a:rPr lang="ru-RU" dirty="0" smtClean="0"/>
              <a:t>Пальчиковый театр – это волшебный мир, в котором ребенок радуется, играя, а, играя, познает окружающий мир. Из сказок дети черпают представления о времени и пространстве, о связи человека с природой, о добре и зле, о храбрости, стойкости, хитрости.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dirty="0" smtClean="0"/>
              <a:t>Пальчиковый театр – это уникальная возможность расположить сказку на ладошке у ребенка, в которой он сможет занять, роль любого героя. Пальчиковый театр – это прекрасный материал для развития у детей воображения, мышления и речи.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229600" cy="4525963"/>
          </a:xfrm>
        </p:spPr>
        <p:txBody>
          <a:bodyPr/>
          <a:lstStyle/>
          <a:p>
            <a:r>
              <a:rPr lang="ru-RU" dirty="0" smtClean="0"/>
              <a:t>Пальчиковый театр способствует развитию мелкой моторики. В ходе игр дети, повторяя движения взрослых, активизируют моторику рук. С помощью этого вырабатывается ловкость, умение управлять своими движениями, концентрировать внимание на одном виде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Игра является для ребенка естественным средством самовыражения, а использование символических материалов помогает ему дистанцироваться от проблемных (трудных) ситуаций. Пальчиковый театр – отличный помощник в общении с ребенком!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Уникальность пальчикового театра состоит еще в том, что это авторские творения ручной работы. Пальчиковые куклы сделанные с душой и несут в себе творческую энергию, которая способна передаваться тому, кто держит их в руках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71546"/>
            <a:ext cx="8215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Наши наблюдательные предки заметили, что разминание, поглаживание и движение пальчиков влияют на умственное и речевое развитие малыша. И играли  с детьми в «Ладушки» и «Сороку - </a:t>
            </a:r>
            <a:r>
              <a:rPr lang="ru-RU" sz="2800" dirty="0" err="1" smtClean="0"/>
              <a:t>белобоку</a:t>
            </a:r>
            <a:r>
              <a:rPr lang="ru-RU" sz="2800" dirty="0" smtClean="0"/>
              <a:t>». И мы до сих пор играем. И, возможно, даже не осознаем, что занимаемся таким образом с ребенком </a:t>
            </a:r>
            <a:r>
              <a:rPr lang="ru-RU" sz="2800" b="1" dirty="0" smtClean="0"/>
              <a:t>пальчиковой гимнастикой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6929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Пальчиковый театр </a:t>
            </a:r>
            <a:r>
              <a:rPr lang="ru-RU" sz="2800" dirty="0" smtClean="0"/>
              <a:t>- это инсценировка стихов или каких-либо историй при помощи пальцев. Такая тренировка движений пальчиков и кистей рук является мощным средством развития мышления ребенка. В момент этой тренировки повышается работоспособность коры головного мозга.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И прежде всего мелкая пальцевая моторика связана с развитием речи. В мозгу двигательные и речевые центры – самые ближайшие соседи. И при движении пальчиков и кистей,  возбуждение от двигательного центра перекидывается на речевые центры головного мозга и приводит к резкому усилению согласованной деятельности речевых зон.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358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Роль пальчикового театра в развитии речи детей</vt:lpstr>
      <vt:lpstr>Слайд 2</vt:lpstr>
      <vt:lpstr>Слайд 3</vt:lpstr>
      <vt:lpstr>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«Огуречик, огуречик…»</vt:lpstr>
      <vt:lpstr>«Колобок»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смит</cp:lastModifiedBy>
  <cp:revision>733</cp:revision>
  <dcterms:created xsi:type="dcterms:W3CDTF">2010-05-23T14:28:12Z</dcterms:created>
  <dcterms:modified xsi:type="dcterms:W3CDTF">2015-02-16T08:16:25Z</dcterms:modified>
</cp:coreProperties>
</file>