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9" r:id="rId5"/>
    <p:sldId id="270" r:id="rId6"/>
    <p:sldId id="272" r:id="rId7"/>
    <p:sldId id="274" r:id="rId8"/>
    <p:sldId id="275" r:id="rId9"/>
    <p:sldId id="273" r:id="rId10"/>
    <p:sldId id="266" r:id="rId11"/>
    <p:sldId id="278" r:id="rId12"/>
    <p:sldId id="27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96F8-FB48-4D9D-B1F2-2A158DD6B0B4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C2540-74E2-4993-8B56-3AEBD3C32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96F8-FB48-4D9D-B1F2-2A158DD6B0B4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C2540-74E2-4993-8B56-3AEBD3C32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96F8-FB48-4D9D-B1F2-2A158DD6B0B4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C2540-74E2-4993-8B56-3AEBD3C32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96F8-FB48-4D9D-B1F2-2A158DD6B0B4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C2540-74E2-4993-8B56-3AEBD3C32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96F8-FB48-4D9D-B1F2-2A158DD6B0B4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C2540-74E2-4993-8B56-3AEBD3C32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96F8-FB48-4D9D-B1F2-2A158DD6B0B4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C2540-74E2-4993-8B56-3AEBD3C32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96F8-FB48-4D9D-B1F2-2A158DD6B0B4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C2540-74E2-4993-8B56-3AEBD3C32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96F8-FB48-4D9D-B1F2-2A158DD6B0B4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C2540-74E2-4993-8B56-3AEBD3C32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96F8-FB48-4D9D-B1F2-2A158DD6B0B4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C2540-74E2-4993-8B56-3AEBD3C32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96F8-FB48-4D9D-B1F2-2A158DD6B0B4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C2540-74E2-4993-8B56-3AEBD3C32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96F8-FB48-4D9D-B1F2-2A158DD6B0B4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C2540-74E2-4993-8B56-3AEBD3C32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B96F8-FB48-4D9D-B1F2-2A158DD6B0B4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C2540-74E2-4993-8B56-3AEBD3C32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928802"/>
            <a:ext cx="7772400" cy="1470025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Воздух и его состав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4214818"/>
            <a:ext cx="6400800" cy="1566858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урок-презентация    8 класс</a:t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Учитель: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Видершпан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И.П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с.Ключи  2012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714356"/>
            <a:ext cx="771530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«Ключевская средняя общеобразовательная школа  № 1»</a:t>
            </a:r>
            <a:b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Ключевского района, Алтайского края</a:t>
            </a: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Охрана воздуха должна включать в себя: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3768733"/>
          </a:xfrm>
        </p:spPr>
        <p:txBody>
          <a:bodyPr/>
          <a:lstStyle/>
          <a:p>
            <a:r>
              <a:rPr lang="ru-RU" dirty="0" smtClean="0"/>
              <a:t>Сокращение неорганизованных выбросов</a:t>
            </a:r>
          </a:p>
          <a:p>
            <a:r>
              <a:rPr lang="ru-RU" dirty="0" smtClean="0"/>
              <a:t>Очистка и обезвреживание  вредных веществ из отходящих газов</a:t>
            </a:r>
          </a:p>
          <a:p>
            <a:r>
              <a:rPr lang="ru-RU" dirty="0" smtClean="0"/>
              <a:t>Улучшение условий рассеивание выбросов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13471" t="71077" r="14679" b="10381"/>
          <a:stretch>
            <a:fillRect/>
          </a:stretch>
        </p:blipFill>
        <p:spPr bwMode="auto">
          <a:xfrm>
            <a:off x="1142976" y="4929198"/>
            <a:ext cx="701283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44" y="2071678"/>
            <a:ext cx="4943452" cy="4097335"/>
          </a:xfrm>
        </p:spPr>
        <p:txBody>
          <a:bodyPr/>
          <a:lstStyle/>
          <a:p>
            <a:r>
              <a:rPr lang="ru-RU" dirty="0" smtClean="0"/>
              <a:t>П.22 (весь), 23 (изучить)</a:t>
            </a:r>
          </a:p>
          <a:p>
            <a:r>
              <a:rPr lang="ru-RU" dirty="0" smtClean="0"/>
              <a:t>Стр. 69 задача № 2 (письменно)</a:t>
            </a:r>
            <a:endParaRPr lang="ru-RU" dirty="0"/>
          </a:p>
        </p:txBody>
      </p:sp>
      <p:graphicFrame>
        <p:nvGraphicFramePr>
          <p:cNvPr id="82959" name="Object 15"/>
          <p:cNvGraphicFramePr>
            <a:graphicFrameLocks noChangeAspect="1"/>
          </p:cNvGraphicFramePr>
          <p:nvPr/>
        </p:nvGraphicFramePr>
        <p:xfrm>
          <a:off x="1285875" y="1571625"/>
          <a:ext cx="1857375" cy="3995738"/>
        </p:xfrm>
        <a:graphic>
          <a:graphicData uri="http://schemas.openxmlformats.org/presentationml/2006/ole">
            <p:oleObj spid="_x0000_s1026" name="Clip" r:id="rId3" imgW="1857600" imgH="39956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2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err="1" smtClean="0"/>
              <a:t>Антуан</a:t>
            </a:r>
            <a:r>
              <a:rPr lang="ru-RU" dirty="0" smtClean="0"/>
              <a:t> Лоран ЛАВУАЗЬЕ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700" dirty="0" smtClean="0"/>
              <a:t>французский ученый. 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28" y="1928802"/>
            <a:ext cx="3686172" cy="4525963"/>
          </a:xfrm>
        </p:spPr>
        <p:txBody>
          <a:bodyPr/>
          <a:lstStyle/>
          <a:p>
            <a:r>
              <a:rPr lang="ru-RU" dirty="0" smtClean="0"/>
              <a:t>В 1774 году доказал, что воздух  - это смесь в основном их двух газов – азота и кислорода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5157" y="2643182"/>
            <a:ext cx="2857702" cy="3524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В воздухе содержится 4</a:t>
            </a:r>
            <a:r>
              <a:rPr lang="en-US" sz="2800" dirty="0" smtClean="0">
                <a:solidFill>
                  <a:srgbClr val="FF0000"/>
                </a:solidFill>
              </a:rPr>
              <a:t>/</a:t>
            </a:r>
            <a:r>
              <a:rPr lang="ru-RU" sz="2800" dirty="0" smtClean="0">
                <a:solidFill>
                  <a:srgbClr val="FF0000"/>
                </a:solidFill>
              </a:rPr>
              <a:t>5  азота и 1</a:t>
            </a:r>
            <a:r>
              <a:rPr lang="en-US" sz="2800" dirty="0" smtClean="0">
                <a:solidFill>
                  <a:srgbClr val="FF0000"/>
                </a:solidFill>
              </a:rPr>
              <a:t>/</a:t>
            </a:r>
            <a:r>
              <a:rPr lang="ru-RU" sz="2800" dirty="0" smtClean="0">
                <a:solidFill>
                  <a:srgbClr val="FF0000"/>
                </a:solidFill>
              </a:rPr>
              <a:t>5 кислорода (по объему)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1357298"/>
            <a:ext cx="4214842" cy="292895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       Нагревал металлическую ртуть в реторте на жаровне  в течение 12 суток. </a:t>
            </a:r>
          </a:p>
          <a:p>
            <a:pPr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Уровень ртути в колоколе поднялся на 1</a:t>
            </a:r>
            <a:r>
              <a:rPr lang="en-US" sz="2400" dirty="0" smtClean="0"/>
              <a:t>/</a:t>
            </a:r>
            <a:r>
              <a:rPr lang="ru-RU" sz="2400" dirty="0" smtClean="0"/>
              <a:t>5. </a:t>
            </a:r>
          </a:p>
          <a:p>
            <a:pPr>
              <a:buNone/>
            </a:pPr>
            <a:r>
              <a:rPr lang="ru-RU" sz="2400" dirty="0" smtClean="0"/>
              <a:t>         Оставшийся газ был не пригоден для дыхания</a:t>
            </a:r>
            <a:endParaRPr lang="ru-RU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4434447" cy="2718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57158" y="4857760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   Газ </a:t>
            </a:r>
            <a:r>
              <a:rPr lang="ru-RU" sz="2400" dirty="0" smtClean="0"/>
              <a:t>не поддерживающий ни дыхания, ни горения назвал </a:t>
            </a:r>
            <a:r>
              <a:rPr lang="ru-RU" sz="2400" dirty="0" smtClean="0">
                <a:solidFill>
                  <a:srgbClr val="FF0000"/>
                </a:solidFill>
              </a:rPr>
              <a:t>«азотом» </a:t>
            </a:r>
            <a:r>
              <a:rPr lang="ru-RU" sz="2400" dirty="0" smtClean="0"/>
              <a:t>–</a:t>
            </a:r>
            <a:r>
              <a:rPr lang="ru-RU" sz="2400" dirty="0" smtClean="0">
                <a:solidFill>
                  <a:srgbClr val="FF0000"/>
                </a:solidFill>
              </a:rPr>
              <a:t>безжизненным</a:t>
            </a:r>
            <a:r>
              <a:rPr lang="ru-RU" sz="2400" dirty="0" smtClean="0"/>
              <a:t> газом.</a:t>
            </a:r>
            <a:br>
              <a:rPr lang="ru-RU" sz="2400" dirty="0" smtClean="0"/>
            </a:br>
            <a:r>
              <a:rPr lang="ru-RU" sz="2400" dirty="0" smtClean="0"/>
              <a:t>         </a:t>
            </a:r>
            <a:r>
              <a:rPr lang="ru-RU" sz="2400" dirty="0" smtClean="0"/>
              <a:t>Газ, проявляющий противоположные свойства азоту, и Лавуазье назвал его «</a:t>
            </a:r>
            <a:r>
              <a:rPr lang="ru-RU" sz="2400" dirty="0" smtClean="0">
                <a:solidFill>
                  <a:srgbClr val="FF0000"/>
                </a:solidFill>
              </a:rPr>
              <a:t>жизненным газом».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2" y="274638"/>
            <a:ext cx="4000528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Благородные газы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57950" y="1600200"/>
            <a:ext cx="232885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99090"/>
            <a:ext cx="2143140" cy="160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824158"/>
            <a:ext cx="2178544" cy="1641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599" y="5000636"/>
            <a:ext cx="219076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3107528"/>
            <a:ext cx="2333641" cy="1750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4643446"/>
            <a:ext cx="1904990" cy="1904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16" y="1539381"/>
            <a:ext cx="2060051" cy="182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00958" y="1600200"/>
            <a:ext cx="1185842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5" y="1125124"/>
            <a:ext cx="6786567" cy="5089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929718" cy="243998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Реакции, протекающие с выделением теплоты - </a:t>
            </a:r>
            <a:r>
              <a:rPr lang="ru-RU" sz="3600" dirty="0" smtClean="0">
                <a:solidFill>
                  <a:srgbClr val="FF0000"/>
                </a:solidFill>
              </a:rPr>
              <a:t>экзотерические («экзо» -наружу)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57950" y="3143248"/>
            <a:ext cx="2328850" cy="298291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28845" t="4808" r="21475" b="39903"/>
          <a:stretch>
            <a:fillRect/>
          </a:stretch>
        </p:blipFill>
        <p:spPr bwMode="auto">
          <a:xfrm>
            <a:off x="428596" y="3643314"/>
            <a:ext cx="3183650" cy="23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857608"/>
            <a:ext cx="285752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Реакции, протекающие с поглощением энергии – </a:t>
            </a:r>
            <a:r>
              <a:rPr lang="ru-RU" sz="3200" dirty="0" smtClean="0">
                <a:solidFill>
                  <a:srgbClr val="FF0000"/>
                </a:solidFill>
              </a:rPr>
              <a:t>эндотермические</a:t>
            </a:r>
            <a:r>
              <a:rPr lang="ru-RU" sz="3200" dirty="0" smtClean="0"/>
              <a:t> («эндо» - внутрь)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29322" y="1600200"/>
            <a:ext cx="2757478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16821" r="6548"/>
          <a:stretch>
            <a:fillRect/>
          </a:stretch>
        </p:blipFill>
        <p:spPr bwMode="auto">
          <a:xfrm>
            <a:off x="1071538" y="3058450"/>
            <a:ext cx="2571768" cy="2989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857627"/>
            <a:ext cx="3611627" cy="2176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Термохимические уравнения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143248"/>
            <a:ext cx="8358246" cy="1411279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Количество теплоты</a:t>
            </a:r>
            <a:r>
              <a:rPr lang="ru-RU" dirty="0" smtClean="0"/>
              <a:t>, которое выделяется или поглощается при химической реакции, -</a:t>
            </a:r>
            <a:r>
              <a:rPr lang="ru-RU" b="1" dirty="0" smtClean="0">
                <a:solidFill>
                  <a:srgbClr val="FF0000"/>
                </a:solidFill>
              </a:rPr>
              <a:t>тепловой эффект реакции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428728" y="1357298"/>
            <a:ext cx="53218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ru-RU" sz="36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.)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О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(г.)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СО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(г.)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Q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28860" y="2285992"/>
            <a:ext cx="39875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 –тепловой эффект</a:t>
            </a:r>
            <a:endParaRPr lang="ru-RU" sz="3200" dirty="0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000100" y="4714884"/>
            <a:ext cx="761253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ru-RU" sz="36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.)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+ О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(г.)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 СО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(г.)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+ 402,24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кЖд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857224" y="5715016"/>
            <a:ext cx="78582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Н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gO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(ТВ.)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 2Н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(ж.)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(г.)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180 кДж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337" grpId="0"/>
      <p:bldP spid="5" grpId="0"/>
      <p:bldP spid="14338" grpId="0"/>
      <p:bldP spid="143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258285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 термохимическому уравнению</a:t>
            </a:r>
            <a:br>
              <a:rPr lang="ru-RU" sz="3200" dirty="0" smtClean="0"/>
            </a:br>
            <a:r>
              <a:rPr lang="ru-RU" sz="3200" dirty="0"/>
              <a:t> 2 Н</a:t>
            </a:r>
            <a:r>
              <a:rPr lang="ru-RU" sz="3200" baseline="-25000" dirty="0"/>
              <a:t>2</a:t>
            </a:r>
            <a:r>
              <a:rPr lang="en-US" sz="3200" dirty="0"/>
              <a:t>O</a:t>
            </a:r>
            <a:r>
              <a:rPr lang="ru-RU" sz="3200" dirty="0"/>
              <a:t> = 2Н</a:t>
            </a:r>
            <a:r>
              <a:rPr lang="ru-RU" sz="3200" baseline="-25000" dirty="0"/>
              <a:t>2  </a:t>
            </a:r>
            <a:r>
              <a:rPr lang="ru-RU" sz="3200" dirty="0"/>
              <a:t>+</a:t>
            </a:r>
            <a:r>
              <a:rPr lang="ru-RU" sz="3200" baseline="-25000" dirty="0"/>
              <a:t> </a:t>
            </a:r>
            <a:r>
              <a:rPr lang="ru-RU" sz="3200" dirty="0"/>
              <a:t>О</a:t>
            </a:r>
            <a:r>
              <a:rPr lang="ru-RU" sz="3200" baseline="-25000" dirty="0"/>
              <a:t>2 </a:t>
            </a:r>
            <a:r>
              <a:rPr lang="ru-RU" sz="3200" dirty="0"/>
              <a:t> – 571 </a:t>
            </a:r>
            <a:r>
              <a:rPr lang="ru-RU" sz="3200" dirty="0" smtClean="0"/>
              <a:t>кДж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рассчитайте количество теплоты, поглощенной при образовании 0,1 моль кислорода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660771"/>
            <a:ext cx="8186766" cy="241143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При сжигании 1 моль фосфора выделяется </a:t>
            </a:r>
            <a:r>
              <a:rPr lang="ru-RU" smtClean="0"/>
              <a:t>752 кДж</a:t>
            </a:r>
            <a:r>
              <a:rPr lang="en-US" smtClean="0"/>
              <a:t>;</a:t>
            </a:r>
            <a:r>
              <a:rPr lang="ru-RU" dirty="0" smtClean="0"/>
              <a:t> теплоты. </a:t>
            </a:r>
            <a:r>
              <a:rPr lang="en-US" dirty="0" smtClean="0"/>
              <a:t> </a:t>
            </a:r>
            <a:r>
              <a:rPr lang="ru-RU" dirty="0" smtClean="0"/>
              <a:t>Составьте термохимическое уравнение реакции образования оксида фосфора(</a:t>
            </a:r>
            <a:r>
              <a:rPr lang="en-US" dirty="0" smtClean="0"/>
              <a:t>V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264</Words>
  <Application>Microsoft Office PowerPoint</Application>
  <PresentationFormat>Экран (4:3)</PresentationFormat>
  <Paragraphs>29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Clip</vt:lpstr>
      <vt:lpstr>Воздух и его состав</vt:lpstr>
      <vt:lpstr>  Антуан Лоран ЛАВУАЗЬЕ  французский ученый. </vt:lpstr>
      <vt:lpstr>В воздухе содержится 4/5  азота и 1/5 кислорода (по объему)</vt:lpstr>
      <vt:lpstr>Благородные газы</vt:lpstr>
      <vt:lpstr>Слайд 5</vt:lpstr>
      <vt:lpstr>Реакции, протекающие с выделением теплоты - экзотерические («экзо» -наружу)</vt:lpstr>
      <vt:lpstr>Реакции, протекающие с поглощением энергии – эндотермические («эндо» - внутрь)</vt:lpstr>
      <vt:lpstr>Термохимические уравнения </vt:lpstr>
      <vt:lpstr>По термохимическому уравнению  2 Н2O = 2Н2  + О2  – 571 кДж рассчитайте количество теплоты, поглощенной при образовании 0,1 моль кислорода </vt:lpstr>
      <vt:lpstr>Слайд 10</vt:lpstr>
      <vt:lpstr>Охрана воздуха должна включать в себя:</vt:lpstr>
      <vt:lpstr>Домашнее задание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Воздух и его состав</dc:title>
  <dc:creator>WIN7XP</dc:creator>
  <cp:lastModifiedBy>User</cp:lastModifiedBy>
  <cp:revision>25</cp:revision>
  <dcterms:created xsi:type="dcterms:W3CDTF">2011-12-04T15:19:00Z</dcterms:created>
  <dcterms:modified xsi:type="dcterms:W3CDTF">2016-01-09T16:19:00Z</dcterms:modified>
</cp:coreProperties>
</file>