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3" r:id="rId6"/>
    <p:sldId id="268" r:id="rId7"/>
    <p:sldId id="264" r:id="rId8"/>
    <p:sldId id="265" r:id="rId9"/>
    <p:sldId id="266" r:id="rId10"/>
    <p:sldId id="270" r:id="rId11"/>
    <p:sldId id="273" r:id="rId12"/>
    <p:sldId id="274" r:id="rId13"/>
    <p:sldId id="275" r:id="rId14"/>
    <p:sldId id="277" r:id="rId15"/>
    <p:sldId id="267" r:id="rId16"/>
    <p:sldId id="278" r:id="rId17"/>
    <p:sldId id="280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009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8BA76-E8F1-4BC1-A065-F58A4B1115D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365D8-4F0E-420F-981A-E16BDFF37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30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365D8-4F0E-420F-981A-E16BDFF373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365D8-4F0E-420F-981A-E16BDFF373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365D8-4F0E-420F-981A-E16BDFF373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365D8-4F0E-420F-981A-E16BDFF373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365D8-4F0E-420F-981A-E16BDFF3735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365D8-4F0E-420F-981A-E16BDFF3735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365D8-4F0E-420F-981A-E16BDFF3735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B703B-3A9B-42B1-961C-A9643B62203E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2DC3E-2601-40BC-B15F-FA3867AD1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142900"/>
            <a:ext cx="9753600" cy="7296150"/>
          </a:xfrm>
          <a:prstGeom prst="rect">
            <a:avLst/>
          </a:prstGeom>
          <a:noFill/>
        </p:spPr>
      </p:pic>
      <p:pic>
        <p:nvPicPr>
          <p:cNvPr id="6" name="Рисунок 2" descr="Рисунок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V="1">
            <a:off x="882820" y="2283674"/>
            <a:ext cx="7761145" cy="329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57422" y="357166"/>
            <a:ext cx="442089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Толерантность – путь 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миру !</a:t>
            </a:r>
            <a:endParaRPr lang="ru-RU" sz="3600" b="1" cap="none" spc="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0826" y="6000768"/>
            <a:ext cx="2701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Автор: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Кузнецова М.В..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083" y="571500"/>
            <a:ext cx="1328855" cy="135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438150"/>
            <a:ext cx="9753600" cy="72961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285728"/>
            <a:ext cx="89297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Что  такое толерантность?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142984"/>
            <a:ext cx="864399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Толерантность ( от</a:t>
            </a:r>
            <a:r>
              <a:rPr lang="ru-RU" sz="4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лат</a:t>
            </a:r>
            <a:r>
              <a:rPr lang="en-US" sz="4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4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tolerantia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терпение ) – терпимость к чужому  образу жизни, поведению, обычаям, чувствам, мнениям, идеям, верованиям.</a:t>
            </a:r>
            <a:endParaRPr lang="ru-RU" sz="44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131326"/>
            <a:ext cx="2500298" cy="220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285719" y="924540"/>
            <a:ext cx="8858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Проявлять толерантность -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071678"/>
            <a:ext cx="105956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это значит признавать то, что люди </a:t>
            </a:r>
          </a:p>
          <a:p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различаются по внешнему виду,</a:t>
            </a:r>
          </a:p>
          <a:p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положению, интересам, поведению и </a:t>
            </a:r>
          </a:p>
          <a:p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ценностям и обладают  правом жить в</a:t>
            </a:r>
          </a:p>
          <a:p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мире, сохраняя при этом свою </a:t>
            </a:r>
          </a:p>
          <a:p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индивидуальность.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5500702"/>
            <a:ext cx="1200984" cy="10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</p:spPr>
      </p:pic>
      <p:pic>
        <p:nvPicPr>
          <p:cNvPr id="3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0"/>
            <a:ext cx="9753600" cy="7296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428604"/>
            <a:ext cx="871540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Быть толерантным 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означает уважать других, невзирая на различия. Это означает быть внимательным к другим и обращать внимание на то, что нас сближает.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1" y="2917126"/>
            <a:ext cx="6500858" cy="394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285776"/>
            <a:ext cx="9753600" cy="72961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АНАЛИЗ СИТУАЦИЙ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4" descr="H:\Documents and Settings\Aida\Рабочий стол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823" y="2000240"/>
            <a:ext cx="8692333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1142984"/>
            <a:ext cx="87868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1.Уважай собеседника. </a:t>
            </a:r>
          </a:p>
          <a:p>
            <a:pPr>
              <a:tabLst>
                <a:tab pos="457200" algn="l"/>
              </a:tabLst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Старайся понять то, о чем говорят другие </a:t>
            </a:r>
          </a:p>
          <a:p>
            <a:pPr>
              <a:tabLst>
                <a:tab pos="457200" algn="l"/>
              </a:tabLst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Отстаивай свое мнение тактично. </a:t>
            </a:r>
          </a:p>
          <a:p>
            <a:pPr>
              <a:tabLst>
                <a:tab pos="457200" algn="l"/>
              </a:tabLst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Ищи лучшие аргументы. </a:t>
            </a:r>
          </a:p>
          <a:p>
            <a:pPr>
              <a:tabLst>
                <a:tab pos="457200" algn="l"/>
              </a:tabLst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 Будь справедливым, готовым признать правоту другого. </a:t>
            </a:r>
          </a:p>
          <a:p>
            <a:pPr>
              <a:tabLst>
                <a:tab pos="457200" algn="l"/>
              </a:tabLst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 Стремись учитывать интересы других. 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161968"/>
            <a:ext cx="1571636" cy="143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</p:spPr>
      </p:pic>
      <p:pic>
        <p:nvPicPr>
          <p:cNvPr id="9218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57223" y="-214338"/>
            <a:ext cx="9849099" cy="73675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0800000" flipV="1">
            <a:off x="142843" y="767334"/>
            <a:ext cx="90011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Сказочка о счастье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6" descr="C:\Users\я\Desktop\котёна\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9940" y="2643182"/>
            <a:ext cx="5385266" cy="365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0"/>
            <a:ext cx="9753600" cy="7296150"/>
          </a:xfrm>
          <a:prstGeom prst="rect">
            <a:avLst/>
          </a:prstGeom>
          <a:noFill/>
        </p:spPr>
      </p:pic>
      <p:pic>
        <p:nvPicPr>
          <p:cNvPr id="3" name="Picture 4" descr="H:\Documents and Settings\Aida\Рабочий стол\толерантность\tolera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500042"/>
            <a:ext cx="4319601" cy="41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4536994"/>
            <a:ext cx="7500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Наша страна – это место, где мы можем любить друг друга, соблюдать традиции и продолжать  историю  Толерантности.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785794"/>
            <a:ext cx="6429420" cy="516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42910" y="714356"/>
            <a:ext cx="80724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Толерантность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милосердие,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285860"/>
            <a:ext cx="4589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доброта души,</a:t>
            </a:r>
            <a:endParaRPr lang="ru-RU" sz="32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857364"/>
            <a:ext cx="4691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сострадание,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2857496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уважение,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2945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4286256"/>
            <a:ext cx="4528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1165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3214686"/>
            <a:ext cx="38750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дружба, 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071670" y="4572008"/>
            <a:ext cx="65775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это путь к миру.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4143380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терпение,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9600" y="-285776"/>
            <a:ext cx="9753600" cy="7296150"/>
          </a:xfrm>
          <a:prstGeom prst="rect">
            <a:avLst/>
          </a:prstGeom>
          <a:noFill/>
        </p:spPr>
      </p:pic>
      <p:pic>
        <p:nvPicPr>
          <p:cNvPr id="3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071678"/>
            <a:ext cx="428628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5286388"/>
            <a:ext cx="445011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42910" y="571480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</p:spPr>
      </p:pic>
      <p:pic>
        <p:nvPicPr>
          <p:cNvPr id="4" name="Picture 9" descr="H:\Documents and Settings\Aida\Рабочий стол\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14290"/>
            <a:ext cx="2500312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9753600" cy="7296150"/>
          </a:xfrm>
          <a:prstGeom prst="rect">
            <a:avLst/>
          </a:prstGeom>
          <a:noFill/>
        </p:spPr>
      </p:pic>
      <p:pic>
        <p:nvPicPr>
          <p:cNvPr id="7" name="Picture 9" descr="H:\Documents and Settings\Aida\Рабочий стол\Рисунок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714356"/>
            <a:ext cx="767880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4143380"/>
            <a:ext cx="764381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071538" y="3286123"/>
            <a:ext cx="75724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 мы разные: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3287644"/>
            <a:ext cx="5072098" cy="3794167"/>
          </a:xfrm>
          <a:prstGeom prst="rect">
            <a:avLst/>
          </a:prstGeom>
          <a:noFill/>
        </p:spPr>
      </p:pic>
      <p:pic>
        <p:nvPicPr>
          <p:cNvPr id="41987" name="Picture 3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0"/>
            <a:ext cx="9753600" cy="7296150"/>
          </a:xfrm>
          <a:prstGeom prst="rect">
            <a:avLst/>
          </a:prstGeom>
          <a:noFill/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807249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 flipV="1">
            <a:off x="507882" y="3714752"/>
            <a:ext cx="7850331" cy="264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0" y="2857496"/>
            <a:ext cx="87154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Люди разных рас и национальностей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1142984"/>
            <a:ext cx="2286017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H:\Documents and Settings\Aida\Рабочий стол\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1142984"/>
            <a:ext cx="2571768" cy="362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H:\Documents and Settings\Aida\Рабочий стол\Рисунок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28604"/>
            <a:ext cx="2500312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14282" y="4929198"/>
            <a:ext cx="87868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Толерантность – путь к миру! 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57222" y="-214338"/>
            <a:ext cx="9753600" cy="729615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5099" y="642919"/>
            <a:ext cx="7941047" cy="568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857250"/>
            <a:ext cx="5688012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1285875" y="5000625"/>
            <a:ext cx="6500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3399"/>
                </a:solidFill>
              </a:rPr>
              <a:t>Толерантность - это гармония в многообразии.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52825" y="1676400"/>
            <a:ext cx="1857375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800000"/>
                </a:solidFill>
              </a:rPr>
              <a:t>Толерантность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857232"/>
            <a:ext cx="5688012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857232"/>
            <a:ext cx="5688012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2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09600" y="-142900"/>
            <a:ext cx="9753600" cy="7296150"/>
          </a:xfrm>
          <a:prstGeom prst="rect">
            <a:avLst/>
          </a:prstGeom>
          <a:noFill/>
        </p:spPr>
      </p:pic>
      <p:pic>
        <p:nvPicPr>
          <p:cNvPr id="51204" name="Picture 4" descr="http://im5-tub-ru.yandex.net/i?id=94296890-01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571480"/>
            <a:ext cx="6500858" cy="386106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 rot="10800000" flipV="1">
            <a:off x="642910" y="4853383"/>
            <a:ext cx="728667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Пётр Иванович Багратион</a:t>
            </a:r>
            <a:endParaRPr lang="ru-RU" sz="3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753600" cy="7296150"/>
          </a:xfrm>
          <a:prstGeom prst="rect">
            <a:avLst/>
          </a:prstGeom>
          <a:noFill/>
        </p:spPr>
      </p:pic>
      <p:pic>
        <p:nvPicPr>
          <p:cNvPr id="46085" name="Picture 5" descr="http://im2-tub-ru.yandex.net/i?id=402516492-5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785794"/>
            <a:ext cx="5643602" cy="390710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4929198"/>
            <a:ext cx="792961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Абрам Петрович Ганнибал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753600" cy="7296150"/>
          </a:xfrm>
          <a:prstGeom prst="rect">
            <a:avLst/>
          </a:prstGeom>
          <a:noFill/>
        </p:spPr>
      </p:pic>
      <p:pic>
        <p:nvPicPr>
          <p:cNvPr id="47108" name="Picture 4" descr="http://im7-tub-ru.yandex.net/i?id=264770062-61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642918"/>
            <a:ext cx="5572164" cy="39861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4929198"/>
            <a:ext cx="792961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Владимир Иванович Даль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-142900"/>
            <a:ext cx="9753600" cy="7296150"/>
          </a:xfrm>
          <a:prstGeom prst="rect">
            <a:avLst/>
          </a:prstGeom>
          <a:noFill/>
        </p:spPr>
      </p:pic>
      <p:pic>
        <p:nvPicPr>
          <p:cNvPr id="48132" name="Picture 4" descr="http://im6-tub-ru.yandex.net/i?id=381585117-21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642918"/>
            <a:ext cx="6379580" cy="36094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0800000" flipV="1">
            <a:off x="142843" y="4596820"/>
            <a:ext cx="878687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Константин  Эдуардович Циолковский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248</Words>
  <Application>Microsoft Office PowerPoint</Application>
  <PresentationFormat>Экран (4:3)</PresentationFormat>
  <Paragraphs>46</Paragraphs>
  <Slides>18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34</cp:revision>
  <dcterms:created xsi:type="dcterms:W3CDTF">2012-02-13T13:04:28Z</dcterms:created>
  <dcterms:modified xsi:type="dcterms:W3CDTF">2012-11-16T06:06:27Z</dcterms:modified>
</cp:coreProperties>
</file>