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F26"/>
    <a:srgbClr val="009900"/>
    <a:srgbClr val="000099"/>
    <a:srgbClr val="32648E"/>
    <a:srgbClr val="420000"/>
    <a:srgbClr val="0033CC"/>
    <a:srgbClr val="0066CC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9" autoAdjust="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7000">
              <a:schemeClr val="bg2">
                <a:lumMod val="75000"/>
              </a:schemeClr>
            </a:gs>
            <a:gs pos="12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3"/>
            <a:ext cx="7117180" cy="144016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Методическая разработка</a:t>
            </a:r>
            <a:r>
              <a:rPr lang="ru-RU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Конспект </a:t>
            </a:r>
            <a:r>
              <a:rPr lang="ru-RU" sz="24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непосредственно образовательной деятельности с детьми старшего 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возраста</a:t>
            </a:r>
            <a:r>
              <a:rPr lang="ru-RU" sz="2400" b="1" u="sng" dirty="0" smtClean="0">
                <a:solidFill>
                  <a:srgbClr val="32648E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u="sng" dirty="0" smtClean="0">
                <a:solidFill>
                  <a:srgbClr val="32648E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«Осенняя ярмарка</a:t>
            </a:r>
            <a:r>
              <a:rPr lang="ru-R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sz="28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28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352928" cy="1800200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FA9F26"/>
                </a:solidFill>
              </a:rPr>
              <a:t>Подготовили: </a:t>
            </a:r>
          </a:p>
          <a:p>
            <a:pPr lvl="0">
              <a:buClr>
                <a:srgbClr val="FF9000"/>
              </a:buClr>
            </a:pPr>
            <a:r>
              <a:rPr lang="ru-RU" sz="1600" b="1" dirty="0" smtClean="0">
                <a:solidFill>
                  <a:srgbClr val="FA9F26"/>
                </a:solidFill>
              </a:rPr>
              <a:t>Зиброва Елена Владимировна, воспитатель  группы детей старшего дошкольного возраста  </a:t>
            </a:r>
            <a:r>
              <a:rPr lang="ru-RU" sz="1600" b="1" dirty="0">
                <a:solidFill>
                  <a:srgbClr val="FA9F26"/>
                </a:solidFill>
              </a:rPr>
              <a:t>ГБДОУ детского сада №78 «Жемчужинка», Красносельского района, </a:t>
            </a:r>
            <a:r>
              <a:rPr lang="ru-RU" sz="1600" b="1" dirty="0" err="1" smtClean="0">
                <a:solidFill>
                  <a:srgbClr val="FA9F26"/>
                </a:solidFill>
              </a:rPr>
              <a:t>г.Санкт</a:t>
            </a:r>
            <a:r>
              <a:rPr lang="ru-RU" sz="1600" b="1" dirty="0" smtClean="0">
                <a:solidFill>
                  <a:srgbClr val="FA9F26"/>
                </a:solidFill>
              </a:rPr>
              <a:t>-Петербург </a:t>
            </a:r>
          </a:p>
          <a:p>
            <a:r>
              <a:rPr lang="ru-RU" sz="1600" b="1" dirty="0" err="1" smtClean="0">
                <a:solidFill>
                  <a:srgbClr val="FA9F26"/>
                </a:solidFill>
              </a:rPr>
              <a:t>Писарик</a:t>
            </a:r>
            <a:r>
              <a:rPr lang="ru-RU" sz="1600" b="1" dirty="0" smtClean="0">
                <a:solidFill>
                  <a:srgbClr val="FA9F26"/>
                </a:solidFill>
              </a:rPr>
              <a:t> Елена Евгеньевна, музыкальный руководитель ГБДОУ детского сада №78 «Жемчужинка», Красносельского района, </a:t>
            </a:r>
            <a:r>
              <a:rPr lang="ru-RU" sz="1600" b="1" dirty="0" err="1" smtClean="0">
                <a:solidFill>
                  <a:srgbClr val="FA9F26"/>
                </a:solidFill>
              </a:rPr>
              <a:t>г.Санкт</a:t>
            </a:r>
            <a:r>
              <a:rPr lang="ru-RU" sz="1600" b="1" dirty="0" smtClean="0">
                <a:solidFill>
                  <a:srgbClr val="FA9F26"/>
                </a:solidFill>
              </a:rPr>
              <a:t>-Петербург</a:t>
            </a:r>
            <a:endParaRPr lang="ru-RU" sz="1600" b="1" dirty="0">
              <a:solidFill>
                <a:srgbClr val="FA9F26"/>
              </a:solidFill>
            </a:endParaRPr>
          </a:p>
        </p:txBody>
      </p:sp>
      <p:pic>
        <p:nvPicPr>
          <p:cNvPr id="1026" name="Picture 2" descr="C:\Users\Лена\Desktop\lip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16833"/>
            <a:ext cx="48965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134076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Часть 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33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92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3744417" cy="5345564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Продавец: </a:t>
            </a:r>
            <a:r>
              <a:rPr lang="ru-RU" sz="2000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		</a:t>
            </a: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А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теперь ко мне бегите,</a:t>
            </a:r>
            <a:b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Вправо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– влево не смотрите.</a:t>
            </a:r>
            <a:b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Шелк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, парча, кому что надо,</a:t>
            </a:r>
            <a:b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Ну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а мне пятак в награду!</a:t>
            </a:r>
            <a:b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платочки посмотрите,</a:t>
            </a:r>
            <a:b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Обязательно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купите,</a:t>
            </a:r>
            <a:b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Лучше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этих не найдете,</a:t>
            </a:r>
            <a:b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Хоть 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полмира обойдете.</a:t>
            </a:r>
            <a:endParaRPr lang="ru-RU" sz="2000" dirty="0"/>
          </a:p>
        </p:txBody>
      </p:sp>
      <p:pic>
        <p:nvPicPr>
          <p:cNvPr id="22530" name="Picture 2" descr="I:\DCIM\123___11\IMG_86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394793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75724"/>
            <a:ext cx="5866811" cy="9244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«ТАНЕЦ </a:t>
            </a:r>
            <a:r>
              <a:rPr lang="ru-RU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 </a:t>
            </a:r>
            <a:r>
              <a:rPr lang="ru-RU" b="1" u="sng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ПЛАТОЧКАМИ»</a:t>
            </a:r>
            <a:r>
              <a:rPr lang="ru-RU" u="sng" dirty="0">
                <a:latin typeface="Calibri"/>
                <a:ea typeface="Calibri"/>
                <a:cs typeface="Times New Roman"/>
              </a:rPr>
              <a:t/>
            </a:r>
            <a:br>
              <a:rPr lang="ru-RU" u="sng" dirty="0">
                <a:latin typeface="Calibri"/>
                <a:ea typeface="Calibri"/>
                <a:cs typeface="Times New Roman"/>
              </a:rPr>
            </a:br>
            <a:endParaRPr lang="ru-RU" u="sng" dirty="0"/>
          </a:p>
        </p:txBody>
      </p:sp>
      <p:pic>
        <p:nvPicPr>
          <p:cNvPr id="23554" name="Picture 2" descr="I:\DCIM\123___11\IMG_86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928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280831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Скоморох 1: 	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Чего 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только на ярмарке не бывает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Во что только русский народ не играет,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Шутки, прибаутки, веселье!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Приглашаем всех!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Катание на карусели!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			</a:t>
            </a:r>
            <a:r>
              <a:rPr lang="ru-RU" sz="3600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ХОРОВОД «КАРУСЕЛЬ»</a:t>
            </a:r>
            <a:r>
              <a:rPr lang="ru-RU" sz="3600" u="sng" dirty="0">
                <a:latin typeface="Calibri"/>
                <a:ea typeface="Calibri"/>
                <a:cs typeface="Times New Roman"/>
              </a:rPr>
              <a:t/>
            </a:r>
            <a:br>
              <a:rPr lang="ru-RU" sz="3600" u="sng" dirty="0">
                <a:latin typeface="Calibri"/>
                <a:ea typeface="Calibri"/>
                <a:cs typeface="Times New Roman"/>
              </a:rPr>
            </a:br>
            <a:endParaRPr lang="ru-RU" sz="3600" u="sng" dirty="0"/>
          </a:p>
        </p:txBody>
      </p:sp>
      <p:pic>
        <p:nvPicPr>
          <p:cNvPr id="24578" name="Picture 2" descr="I:\DCIM\123___11\IMG_86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436916"/>
            <a:ext cx="7200800" cy="41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784976" cy="1267543"/>
          </a:xfrm>
        </p:spPr>
        <p:txBody>
          <a:bodyPr/>
          <a:lstStyle/>
          <a:p>
            <a:pPr indent="9525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*Звучит музыка. Входит дед Ерофей с козой.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             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Скоморох</a:t>
            </a: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: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Смотрите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, это же дед Ерофей с нашей деревни.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25602" name="Picture 2" descr="I:\DCIM\123___11\IMG_86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8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92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5832648"/>
          </a:xfrm>
        </p:spPr>
        <p:txBody>
          <a:bodyPr/>
          <a:lstStyle/>
          <a:p>
            <a:pPr indent="9525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Дед Ерофей: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	На рынке козу старик продавал,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			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  Никто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за козу цены не давал.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                       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Хоть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многим была козочка нужна,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		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 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	Да, видно, не нравилась людям она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Марфа</a:t>
            </a:r>
            <a:r>
              <a:rPr lang="ru-RU" sz="20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		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 Нам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, дедушка, срочно коза нужна.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Дед Ерофей: </a:t>
            </a:r>
            <a:r>
              <a:rPr lang="ru-RU" sz="2000" b="1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А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зачем вам она?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Ульяна: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		 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Да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нужно молока для детей. Скажи, чем ты кормишь козу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?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Дед </a:t>
            </a:r>
            <a:r>
              <a:rPr lang="ru-RU" sz="20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Ерофей:	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Нашей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козе немного надо-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			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 Решето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овса, наверх колбаса,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			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 Три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куска сала, чтобы коза встала!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			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 А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то отощала!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DCIM\123___11\IMG_86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I:\DCIM\123___11\IMG_86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104456" cy="37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908720"/>
            <a:ext cx="3024336" cy="489654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( Козе подносят угощение ,коза  встает идет на детей,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приговаривая) 	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Идет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коза рогатая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За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малыми ребятами!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Кто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кашу не ест?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Молоко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не пьет?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Забодаю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, забодаю, забодаю!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«ИГРА 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С </a:t>
            </a:r>
            <a:r>
              <a:rPr lang="ru-RU" sz="2800" b="1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КОЗОЙ»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	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Игра повторяется несколько раз.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I:\DCIM\123___11\IMG_87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46085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I:\DCIM\123___11\IMG_87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46085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964488" cy="11691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Скоморох:</a:t>
            </a:r>
            <a:r>
              <a:rPr lang="ru-RU" sz="18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Не </a:t>
            </a:r>
            <a:r>
              <a:rPr lang="ru-RU" sz="18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бодай наших детей коза, посмотри лучше какой хоровод  про козлика наши ребята знают. </a:t>
            </a:r>
            <a:br>
              <a:rPr lang="ru-RU" sz="18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                                                         </a:t>
            </a:r>
            <a:r>
              <a:rPr lang="ru-RU" b="1" u="sng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ХОРОВОД </a:t>
            </a:r>
            <a:br>
              <a:rPr lang="ru-RU" b="1" u="sng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b="1" u="sng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«</a:t>
            </a:r>
            <a:r>
              <a:rPr lang="ru-RU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ЖИЛ-БЫЛ У БАБУШКИ СЕРЕНЬКИЙ КОЗЛИК»</a:t>
            </a:r>
            <a:r>
              <a:rPr lang="ru-RU" u="sng" dirty="0">
                <a:latin typeface="Calibri"/>
                <a:ea typeface="Calibri"/>
                <a:cs typeface="Times New Roman"/>
              </a:rPr>
              <a:t/>
            </a:r>
            <a:br>
              <a:rPr lang="ru-RU" u="sng" dirty="0">
                <a:latin typeface="Calibri"/>
                <a:ea typeface="Calibri"/>
                <a:cs typeface="Times New Roman"/>
              </a:rPr>
            </a:br>
            <a:endParaRPr lang="ru-RU" u="sng" dirty="0"/>
          </a:p>
        </p:txBody>
      </p:sp>
      <p:pic>
        <p:nvPicPr>
          <p:cNvPr id="28674" name="Picture 2" descr="I:\DCIM\123___11\IMG_87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28" y="2060848"/>
            <a:ext cx="7632848" cy="42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675724"/>
            <a:ext cx="4680520" cy="18171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*Коза что-то шепчет на ухо деду .</a:t>
            </a:r>
            <a:b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Дед Ерофей: 	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Ай-ай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, ай, чуть не забыли: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Мы гостинцы захватили,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Угостить хотим ребят,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Пусть конфетки (Печенье) 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 поедят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Вы не бойтесь, подойдите,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Все гостинцы получите.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*Детям раздают угощение.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  <p:pic>
        <p:nvPicPr>
          <p:cNvPr id="29698" name="Picture 2" descr="I:\DCIM\123___11\IMG_87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03" y="2708920"/>
            <a:ext cx="4119289" cy="37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I:\DCIM\123___11\IMG_87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159299" cy="39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92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37112"/>
            <a:ext cx="6514883" cy="208823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Дед Ерофей с козой: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	А теперь пора прощаться ,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                  Не 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хотим мы расставаться.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                  Будем 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в гости приходить,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                  Будем 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 вами мы дружить.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Скоморох</a:t>
            </a: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: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        Будьте 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здоровы, радостны, счастливы.</a:t>
            </a:r>
            <a:b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                  До 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скорой встречи!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latin typeface="Calibri"/>
                <a:ea typeface="Calibri"/>
                <a:cs typeface="Times New Roman"/>
              </a:rPr>
              <a:t>                                 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Дети </a:t>
            </a: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друг за другом выходят из зала.	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  <p:pic>
        <p:nvPicPr>
          <p:cNvPr id="30722" name="Picture 2" descr="I:\DCIM\123___11\IMG_87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604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I:\DCIM\123___11\IMG_87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9604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8496944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ПЕСНЯ-ТАНЕЦ  МАТРЕШЕК </a:t>
            </a:r>
            <a:r>
              <a:rPr lang="ru-RU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«ВЕСЕЛЫЙ САМОВАР</a:t>
            </a:r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»</a:t>
            </a:r>
            <a:br>
              <a:rPr lang="ru-RU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I:\DCIM\123___11\IMG_86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75724"/>
            <a:ext cx="6514883" cy="26812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Скоморох </a:t>
            </a: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1: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кого там хмурый вид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Снова музыка звучит,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Собирайся, детвора,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Ждет вас русская игра.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Иванушка</a:t>
            </a: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: 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Эх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сила богатырская,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Поиграть поспеши,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Добры  молодцы – ребята.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Славятся по всей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Руси.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АТТРАКЦИОН 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«ПЕРЕТЯНИ КАНАТ»	</a:t>
            </a:r>
            <a: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I:\DCIM\123___11\IMG_86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73874"/>
            <a:ext cx="6768752" cy="33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60486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*С двух сторон навстречу друг  другу идут Марфа и Ульяна.</a:t>
            </a:r>
            <a:b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Марфа: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Неужели не опоздали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?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Ульяна: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	Торопились как, бежали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!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Марфа: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Здравствуйте, ребятушки</a:t>
            </a:r>
            <a:r>
              <a:rPr lang="ru-RU" sz="20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!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Ульяна: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	Резвушки, хохотушки!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Марфа: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Ульяна, Ульяна, а где ж ты была?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Ульяна: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На ярмарке!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Марфа: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И много ль чего видела?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Ульяна: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Утку в юбке, свинью в кафтане, козу в сарафане.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Марфа: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А еще что повкусней?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Ульяна: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А еще я напекла девяносто два блина, да сварила корыто киселя!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Марфа: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Два корыта киселя?  Пятьдесят пирогов? Ты, </a:t>
            </a:r>
            <a:r>
              <a:rPr lang="ru-RU" sz="20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Ульянушка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на ярмарке бывала?  Что ж еще там интересного </a:t>
            </a:r>
            <a:r>
              <a:rPr lang="ru-RU" sz="20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видала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?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Ульяна: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	А на ярмарке – то столько овощей…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Марфа: </a:t>
            </a:r>
            <a: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	И для супа ? И для щей?</a:t>
            </a:r>
            <a:br>
              <a:rPr lang="ru-RU" sz="20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92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DCIM\123___11\IMG_86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567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240360" cy="54006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Продавец:</a:t>
            </a:r>
            <a:r>
              <a:rPr lang="ru-RU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(у прилавка</a:t>
            </a:r>
            <a:r>
              <a:rPr lang="ru-RU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r>
              <a:rPr lang="ru-RU" sz="18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Овощи</a:t>
            </a:r>
            <a:r>
              <a:rPr lang="ru-RU" sz="18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! Овощи! Свежие овощи! </a:t>
            </a:r>
            <a:r>
              <a:rPr lang="ru-RU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Не </a:t>
            </a:r>
            <a:r>
              <a:rPr lang="ru-RU" sz="1800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из-за границы завезённые, </a:t>
            </a:r>
            <a:r>
              <a:rPr lang="ru-RU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А здесь, в России взращённые! 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Большим 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трудом, с любовью, с душой!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Подходи 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 корзиной большой!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9458" name="Picture 2" descr="I:\DCIM\123___11\IMG_86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81642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/>
            </a:gs>
            <a:gs pos="92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549049" cy="14401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Скоморох 2: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А 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какие овощи продают на нашей ярмарке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Вы узнаете, отгадав загадки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br>
              <a:rPr lang="ru-RU" sz="18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Загадки: 	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	Прежде, чем его мы съели,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Все наплакаться успели. (Лук)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Уродилась я на славу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Голова бела, кудрява,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Кто любит щи - 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Меня в них ищи! (Капуста)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Расту в земле на грядке я,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Красная, длинная, сладкая.(Морковь)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Круглый бок, желтый бок -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Сидит на грядке колобок,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Врос в землю крепко.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Что же это ?..  (Репка)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Голова на ножке,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В голове – горошки. 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Вот так чудо – урожай</a:t>
            </a:r>
            <a:b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</a:br>
            <a:r>
              <a:rPr lang="ru-RU" sz="1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			Кого хочешь , выбирай! (Горох)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93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DCIM\123___11\IMG_86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272"/>
            <a:ext cx="4176464" cy="34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I:\DCIM\123___11\IMG_86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104457" cy="36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/>
            </a:gs>
            <a:gs pos="92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75725"/>
            <a:ext cx="6442875" cy="5930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ХОРОВОД «УРОЖАЙ СОБИРАЙ»</a:t>
            </a:r>
            <a:r>
              <a:rPr lang="ru-RU" u="sng" dirty="0">
                <a:latin typeface="Calibri"/>
                <a:ea typeface="Calibri"/>
                <a:cs typeface="Times New Roman"/>
              </a:rPr>
              <a:t/>
            </a:r>
            <a:br>
              <a:rPr lang="ru-RU" u="sng" dirty="0">
                <a:latin typeface="Calibri"/>
                <a:ea typeface="Calibri"/>
                <a:cs typeface="Times New Roman"/>
              </a:rPr>
            </a:br>
            <a:endParaRPr lang="ru-RU" u="sng" dirty="0"/>
          </a:p>
        </p:txBody>
      </p:sp>
      <p:pic>
        <p:nvPicPr>
          <p:cNvPr id="21506" name="Picture 2" descr="I:\DCIM\123___11\IMG_86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142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Autumn</vt:lpstr>
      <vt:lpstr>Методическая разработка Конспект непосредственно образовательной деятельности с детьми старшего возраста  «Осенняя ярмарка»   </vt:lpstr>
      <vt:lpstr>ПЕСНЯ-ТАНЕЦ  МАТРЕШЕК  «ВЕСЕЛЫЙ САМОВАР» </vt:lpstr>
      <vt:lpstr>    Скоморох 1:  У кого там хмурый вид     Снова музыка звучит,     Собирайся, детвора,     Ждет вас русская игра.        Иванушка:  Эх, сила богатырская,     Поиграть поспеши,     Добры  молодцы – ребята.     Славятся по всей Руси.    АТТРАКЦИОН «ПЕРЕТЯНИ КАНАТ»  </vt:lpstr>
      <vt:lpstr>*С двух сторон навстречу друг  другу идут Марфа и Ульяна. Марфа:   Неужели не опоздали? Ульяна:   Торопились как, бежали! Марфа:   Здравствуйте, ребятушки! Ульяна:   Резвушки, хохотушки! Марфа:   Ульяна, Ульяна, а где ж ты была? Ульяна:   На ярмарке! Марфа:   И много ль чего видела? Ульяна:   Утку в юбке, свинью в кафтане, козу в сарафане. Марфа:   А еще что повкусней? Ульяна:   А еще я напекла девяносто два блина, да сварила корыто киселя! Марфа:   Два корыта киселя?  Пятьдесят пирогов? Ты, Ульянушка, на ярмарке бывала?  Что ж еще там интересного видала? Ульяна:   А на ярмарке – то столько овощей… Марфа:   И для супа ? И для щей? </vt:lpstr>
      <vt:lpstr>Презентация PowerPoint</vt:lpstr>
      <vt:lpstr>Продавец:  (у прилавка)   Овощи! Овощи! Свежие овощи!   Не из-за границы завезённые,  А здесь, в России взращённые!  Большим трудом, с любовью, с душой!  Подходи с корзиной большой!  </vt:lpstr>
      <vt:lpstr>Скоморох 2:  А какие овощи продают на нашей ярмарке     Вы узнаете, отгадав загадки.  Загадки:   Прежде, чем его мы съели,     Все наплакаться успели. (Лук)     Уродилась я на славу     Голова бела, кудрява,     Кто любит щи -      Меня в них ищи! (Капуста)     Расту в земле на грядке я,     Красная, длинная, сладкая.(Морковь)     Круглый бок, желтый бок -     Сидит на грядке колобок,     Врос в землю крепко.     Что же это ?..  (Репка)     Голова на ножке,     В голове – горошки.      Вот так чудо – урожай     Кого хочешь , выбирай! (Горох) </vt:lpstr>
      <vt:lpstr>Презентация PowerPoint</vt:lpstr>
      <vt:lpstr>ХОРОВОД «УРОЖАЙ СОБИРАЙ» </vt:lpstr>
      <vt:lpstr>Продавец:     А теперь ко мне бегите, Вправо – влево не смотрите. Шелк, парча, кому что надо, Ну а мне пятак в награду! На платочки посмотрите, Обязательно купите, Лучше этих не найдете, Хоть полмира обойдете.</vt:lpstr>
      <vt:lpstr>«ТАНЕЦ С ПЛАТОЧКАМИ» </vt:lpstr>
      <vt:lpstr>Скоморох 1:  Чего только на ярмарке не бывает     Во что только русский народ не играет,     Шутки, прибаутки, веселье!     Приглашаем всех!     Катание на карусели!      ХОРОВОД «КАРУСЕЛЬ» </vt:lpstr>
      <vt:lpstr>*Звучит музыка. Входит дед Ерофей с козой.                           Скоморох:   Смотрите, это же дед Ерофей с нашей деревни. </vt:lpstr>
      <vt:lpstr>Дед Ерофей:   На рынке козу старик продавал,              Никто за козу цены не давал.                                  Хоть многим была козочка нужна,              Да, видно, не нравилась людям она. Марфа:          Нам, дедушка, срочно коза нужна. Дед Ерофей:        А зачем вам она?  Ульяна:           Да нужно молока для детей. Скажи, чем ты кормишь козу? Дед Ерофей: Нашей козе немного надо-             Решето овса, наверх колбаса,             Три куска сала, чтобы коза встала!             А то отощала! </vt:lpstr>
      <vt:lpstr>Презентация PowerPoint</vt:lpstr>
      <vt:lpstr>( Козе подносят угощение ,коза  встает идет на детей, приговаривая)   Идет коза рогатая За малыми ребятами!  Кто кашу не ест?  Молоко не пьет?  Забодаю, забодаю, забодаю!  «ИГРА С КОЗОЙ»  Игра повторяется несколько раз. </vt:lpstr>
      <vt:lpstr>Скоморох:  Не бодай наших детей коза, посмотри лучше какой хоровод  про козлика наши ребята знают.                                                            ХОРОВОД  «ЖИЛ-БЫЛ У БАБУШКИ СЕРЕНЬКИЙ КОЗЛИК» </vt:lpstr>
      <vt:lpstr>*Коза что-то шепчет на ухо деду . Дед Ерофей:  Ай-ай, ай, чуть не забыли:     Мы гостинцы захватили,     Угостить хотим ребят,     Пусть конфетки (Печенье)    поедят.     Вы не бойтесь, подойдите,     Все гостинцы получите. *Детям раздают угощение. </vt:lpstr>
      <vt:lpstr> Дед Ерофей с козой:   А теперь пора прощаться ,                         Не хотим мы расставаться.                         Будем в гости приходить,                         Будем с вами мы дружить.   Скоморох:             Будьте здоровы, радостны, счастливы.                        До скорой встречи!                                   Дети друг за другом выходят из зала.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Конспект непосредственно образовательной деятельности с детьми старшего возраста  «Осенняя ярмарка»</dc:title>
  <dc:creator>Лена</dc:creator>
  <cp:lastModifiedBy>Лена</cp:lastModifiedBy>
  <cp:revision>30</cp:revision>
  <dcterms:created xsi:type="dcterms:W3CDTF">2013-11-02T18:45:51Z</dcterms:created>
  <dcterms:modified xsi:type="dcterms:W3CDTF">2013-11-03T09:55:08Z</dcterms:modified>
</cp:coreProperties>
</file>