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9F26"/>
    <a:srgbClr val="009900"/>
    <a:srgbClr val="000099"/>
    <a:srgbClr val="32648E"/>
    <a:srgbClr val="420000"/>
    <a:srgbClr val="0033CC"/>
    <a:srgbClr val="0066CC"/>
    <a:srgbClr val="33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9" autoAdjust="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32A-BF41-4F81-B3CA-208958DD30B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76BA-34DC-42A5-834D-7969814F2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32A-BF41-4F81-B3CA-208958DD30B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76BA-34DC-42A5-834D-7969814F2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32A-BF41-4F81-B3CA-208958DD30B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76BA-34DC-42A5-834D-7969814F2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32A-BF41-4F81-B3CA-208958DD30B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76BA-34DC-42A5-834D-7969814F2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32A-BF41-4F81-B3CA-208958DD30B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76BA-34DC-42A5-834D-7969814F2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32A-BF41-4F81-B3CA-208958DD30B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76BA-34DC-42A5-834D-7969814F2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32A-BF41-4F81-B3CA-208958DD30B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76BA-34DC-42A5-834D-7969814F2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32A-BF41-4F81-B3CA-208958DD30B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76BA-34DC-42A5-834D-7969814F2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32A-BF41-4F81-B3CA-208958DD30B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76BA-34DC-42A5-834D-7969814F2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32A-BF41-4F81-B3CA-208958DD30B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76BA-34DC-42A5-834D-7969814F2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E32A-BF41-4F81-B3CA-208958DD30B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76BA-34DC-42A5-834D-7969814F25F7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8BFE32A-BF41-4F81-B3CA-208958DD30B0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42EA76BA-34DC-42A5-834D-7969814F25F7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7000">
              <a:schemeClr val="bg2">
                <a:lumMod val="75000"/>
              </a:schemeClr>
            </a:gs>
            <a:gs pos="12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56793"/>
            <a:ext cx="7117180" cy="144016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Методическая разработка</a:t>
            </a:r>
            <a:r>
              <a:rPr lang="ru-RU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ru-RU" sz="24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Конспект </a:t>
            </a:r>
            <a:r>
              <a:rPr lang="ru-RU" sz="2400" b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непосредственно образовательной деятельности с детьми старшего </a:t>
            </a:r>
            <a:r>
              <a:rPr lang="ru-RU" sz="24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возраста</a:t>
            </a:r>
            <a:r>
              <a:rPr lang="ru-RU" sz="2400" b="1" u="sng" dirty="0" smtClean="0">
                <a:solidFill>
                  <a:srgbClr val="32648E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b="1" u="sng" dirty="0" smtClean="0">
                <a:solidFill>
                  <a:srgbClr val="32648E"/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«Осенняя ярмарка</a:t>
            </a:r>
            <a:r>
              <a:rPr lang="ru-RU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»</a:t>
            </a:r>
            <a:r>
              <a:rPr lang="ru-RU" sz="28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</a:br>
            <a:r>
              <a:rPr lang="ru-RU" sz="32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 </a:t>
            </a:r>
            <a:r>
              <a:rPr lang="ru-RU" sz="2800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653136"/>
            <a:ext cx="8352928" cy="1800200"/>
          </a:xfrm>
        </p:spPr>
        <p:txBody>
          <a:bodyPr>
            <a:noAutofit/>
          </a:bodyPr>
          <a:lstStyle/>
          <a:p>
            <a:r>
              <a:rPr lang="ru-RU" sz="1800" b="1" u="sng" dirty="0" smtClean="0">
                <a:solidFill>
                  <a:srgbClr val="FA9F26"/>
                </a:solidFill>
              </a:rPr>
              <a:t>Подготовили: </a:t>
            </a:r>
          </a:p>
          <a:p>
            <a:pPr lvl="0">
              <a:buClr>
                <a:srgbClr val="FF9000"/>
              </a:buClr>
            </a:pPr>
            <a:r>
              <a:rPr lang="ru-RU" sz="1600" b="1" dirty="0" smtClean="0">
                <a:solidFill>
                  <a:srgbClr val="FA9F26"/>
                </a:solidFill>
              </a:rPr>
              <a:t>Зиброва Елена Владимировна, воспитатель  группы детей старшего дошкольного возраста  </a:t>
            </a:r>
            <a:r>
              <a:rPr lang="ru-RU" sz="1600" b="1" dirty="0">
                <a:solidFill>
                  <a:srgbClr val="FA9F26"/>
                </a:solidFill>
              </a:rPr>
              <a:t>ГБДОУ детского сада №78 «Жемчужинка», Красносельского района, </a:t>
            </a:r>
            <a:r>
              <a:rPr lang="ru-RU" sz="1600" b="1" dirty="0" err="1" smtClean="0">
                <a:solidFill>
                  <a:srgbClr val="FA9F26"/>
                </a:solidFill>
              </a:rPr>
              <a:t>г.Санкт</a:t>
            </a:r>
            <a:r>
              <a:rPr lang="ru-RU" sz="1600" b="1" dirty="0" smtClean="0">
                <a:solidFill>
                  <a:srgbClr val="FA9F26"/>
                </a:solidFill>
              </a:rPr>
              <a:t>-Петербург </a:t>
            </a:r>
          </a:p>
          <a:p>
            <a:r>
              <a:rPr lang="ru-RU" sz="1600" b="1" dirty="0" err="1" smtClean="0">
                <a:solidFill>
                  <a:srgbClr val="FA9F26"/>
                </a:solidFill>
              </a:rPr>
              <a:t>Писарик</a:t>
            </a:r>
            <a:r>
              <a:rPr lang="ru-RU" sz="1600" b="1" dirty="0" smtClean="0">
                <a:solidFill>
                  <a:srgbClr val="FA9F26"/>
                </a:solidFill>
              </a:rPr>
              <a:t> Елена Евгеньевна, музыкальный руководитель ГБДОУ детского сада №78 «Жемчужинка», Красносельского района, </a:t>
            </a:r>
            <a:r>
              <a:rPr lang="ru-RU" sz="1600" b="1" dirty="0" err="1" smtClean="0">
                <a:solidFill>
                  <a:srgbClr val="FA9F26"/>
                </a:solidFill>
              </a:rPr>
              <a:t>г.Санкт</a:t>
            </a:r>
            <a:r>
              <a:rPr lang="ru-RU" sz="1600" b="1" dirty="0" smtClean="0">
                <a:solidFill>
                  <a:srgbClr val="FA9F26"/>
                </a:solidFill>
              </a:rPr>
              <a:t>-Петербург</a:t>
            </a:r>
            <a:endParaRPr lang="ru-RU" sz="1600" b="1" dirty="0">
              <a:solidFill>
                <a:srgbClr val="FA9F26"/>
              </a:solidFill>
            </a:endParaRPr>
          </a:p>
        </p:txBody>
      </p:sp>
      <p:pic>
        <p:nvPicPr>
          <p:cNvPr id="1026" name="Picture 2" descr="C:\Users\Лена\Desktop\lip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916833"/>
            <a:ext cx="489654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8264" y="1340768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Часть 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33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/>
            </a:gs>
            <a:gs pos="92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151216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Ребёнок: </a:t>
            </a:r>
            <a:r>
              <a:rPr lang="ru-RU" sz="14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		</a:t>
            </a:r>
            <a:r>
              <a:rPr lang="ru-RU" sz="14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Дождик  </a:t>
            </a:r>
            <a:r>
              <a:rPr lang="ru-RU" sz="14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песенку послушал,</a:t>
            </a:r>
            <a:br>
              <a:rPr lang="ru-RU" sz="14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Капать перестал по лужам.</a:t>
            </a:r>
            <a:br>
              <a:rPr lang="ru-RU" sz="14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Стоит зонтик нам убрать,</a:t>
            </a:r>
            <a:br>
              <a:rPr lang="ru-RU" sz="14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Начинает он стучать.</a:t>
            </a:r>
            <a:br>
              <a:rPr lang="ru-RU" sz="14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Ах ты ,дождь проказник,</a:t>
            </a:r>
            <a:br>
              <a:rPr lang="ru-RU" sz="14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Нам испортишь праздник!</a:t>
            </a:r>
            <a:br>
              <a:rPr lang="ru-RU" sz="14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170" name="Picture 2" descr="I:\DCIM\123___11\IMG_86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13690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9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/>
            </a:gs>
            <a:gs pos="92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208823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Осень: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		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Видно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, дождь не переждать,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Все равно  пойдем   гулять.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Всем по зонтику я дам,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И не страшен дождик нам.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        </a:t>
            </a:r>
            <a:r>
              <a:rPr lang="ru-RU" sz="28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ТАНЕЦ </a:t>
            </a:r>
            <a:r>
              <a:rPr lang="ru-RU" sz="28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«ДОЖДИК С  ЗОНТИКАМИ»</a:t>
            </a:r>
            <a:r>
              <a:rPr lang="ru-RU" sz="28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194" name="Picture 2" descr="I:\DCIM\123___11\IMG_86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4032448" cy="343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I:\DCIM\123___11\IMG_86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4392488" cy="343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92000">
              <a:srgbClr val="FA9F2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692696"/>
            <a:ext cx="3960439" cy="554461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Осень: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Дождик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убежал за лес,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Смотрит солнышко 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с небес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А мы сядем все рядком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Поговорим о том  о сем.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Скоморох  1: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Да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говорить – то 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  некогда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Присказка –не сказка,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А что будет впереди,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Приготовься и гляди: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Вдоль по улице в конец 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Идет удалый молодец.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9218" name="Picture 2" descr="I:\DCIM\123___11\IMG_86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196752"/>
            <a:ext cx="489654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8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92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194421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*Под р. н. м. выходит Иванушка с сумкой на боку ,обходит всех по кругу , становится в центре</a:t>
            </a:r>
            <a:r>
              <a:rPr lang="ru-RU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Иванушка поет и показывает музыкальные инструменты: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*Иванушка делает русский поясной поклон.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I:\DCIM\123___11\IMG_86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41682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8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92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1152127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ПЕСНЯ </a:t>
            </a:r>
            <a:r>
              <a:rPr lang="ru-RU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ИВАНУШКИ</a:t>
            </a:r>
            <a:br>
              <a:rPr lang="ru-RU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«РУССКИЕ НАРОДНЫЕ ИНСТРУМЕНТЫ»</a:t>
            </a:r>
            <a:r>
              <a:rPr lang="ru-RU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6" name="Picture 2" descr="I:\DCIM\123___11\IMG_86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84887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7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/>
            </a:gs>
            <a:gs pos="40000">
              <a:srgbClr val="FFC000"/>
            </a:gs>
            <a:gs pos="100000">
              <a:srgbClr val="FFC000"/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8424936" cy="115212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ХОРОВОД «ГДЕ БЫЛ, ИВАНУШКА?»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 descr="I:\DCIM\123___11\IMG_86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13690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11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92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548680"/>
            <a:ext cx="7125113" cy="590465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Скоморох 2: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Вон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сколько товару закупил Иванушка на ярмарке. 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                        Пойдемте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и мы туда поскорей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     Иванушка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, ты проводишь нас? 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Иванушка</a:t>
            </a:r>
            <a:r>
              <a:rPr lang="ru-RU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:    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А что не проводить? Небось,  заблудитесь  в лесу, а я то уже дорогу знаю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.</a:t>
            </a:r>
            <a:b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Осень: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А я поспешу, много дел  еще осталось у меня. (Осень уходит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)</a:t>
            </a:r>
            <a:b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Иванушка: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Ребята, пошли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!</a:t>
            </a:r>
            <a:b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*Дети кладут руки на талию впереди стоящего и идут «змейкой» дробным шагом за Иванушкой </a:t>
            </a:r>
            <a:r>
              <a:rPr lang="ru-RU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.</a:t>
            </a:r>
            <a:br>
              <a:rPr lang="ru-RU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В это время за прилавки встают продавцы. </a:t>
            </a:r>
            <a:r>
              <a:rPr lang="ru-RU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Дети </a:t>
            </a: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идут ,одновременно произносят слова:</a:t>
            </a:r>
            <a:b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 	 	 	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           Тара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– тара – та –</a:t>
            </a:r>
            <a:r>
              <a:rPr lang="ru-RU" sz="16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ра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–</a:t>
            </a:r>
            <a:r>
              <a:rPr lang="ru-RU" sz="16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ра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!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           Нам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на ярмарку пора.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           Будем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петь, да плясать,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           Да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товар покупать.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:\DCIM\123___11\IMG_86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8884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I:\DCIM\123___11\IMG_865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92125"/>
            <a:ext cx="4320480" cy="286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:\DCIM\123___11\IMG_865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41044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5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/>
            </a:gs>
            <a:gs pos="92000">
              <a:schemeClr val="bg2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332656"/>
            <a:ext cx="3744415" cy="597666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*</a:t>
            </a: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Дети сели.</a:t>
            </a:r>
            <a:b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*</a:t>
            </a: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Продавцы  кричат по очереди, зазывая покупателей:</a:t>
            </a:r>
            <a:b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Красны девицы!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Добры молодцы!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Поскорее приходите!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На товары поглядите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!</a:t>
            </a:r>
            <a:b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Вот платочки расписные.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Вот игрушки заводные.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Чайники да 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ложки!</a:t>
            </a:r>
            <a:b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                             </a:t>
            </a:r>
            <a:r>
              <a:rPr lang="ru-RU" sz="16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Веселые </a:t>
            </a:r>
            <a:r>
              <a: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матрешки!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                    </a:t>
            </a:r>
            <a:r>
              <a:rPr lang="ru-RU" dirty="0">
                <a:latin typeface="Calibri"/>
                <a:ea typeface="Calibri"/>
                <a:cs typeface="Times New Roman"/>
              </a:rPr>
              <a:t>	</a:t>
            </a:r>
            <a:endParaRPr lang="ru-RU" sz="16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4338" name="Picture 2" descr="I:\DCIM\123___11\IMG_866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859536"/>
            <a:ext cx="4680520" cy="513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2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9200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848872" cy="324036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*Выходят матрешки из-за прилавка, где стоят самовары, миски.</a:t>
            </a:r>
            <a:br>
              <a:rPr lang="ru-RU" sz="20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Матрешка 1: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Все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гармошки хороши,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Нам играют от души.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Пряники да калачи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С пылу , с жару из печи</a:t>
            </a:r>
            <a:r>
              <a:rPr lang="ru-RU" dirty="0">
                <a:latin typeface="Calibri"/>
                <a:ea typeface="Calibri"/>
                <a:cs typeface="Times New Roman"/>
              </a:rPr>
              <a:t>.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Матрешка 2: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А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пузатый самовар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Запыхтел, да заплясал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Ему на месте не сидится,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Так и хочет он кружиться.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Матрешка 3: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Эх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, чай, чай, чай,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Да гостей встречай,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В </a:t>
            </a:r>
            <a:r>
              <a:rPr lang="ru-RU" sz="16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красну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избу провожай,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Прибауткой привечай.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Матрешка 4 несет самовар, ставит его на центральный столик, на котором уже лежат чашки: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Я иду, иду, иду,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Самовар в руках несу,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Песню звонкую пою,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</a:t>
            </a:r>
            <a:r>
              <a:rPr lang="ru-RU" sz="1600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Прибауточную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!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424936" cy="374441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Продолжать знакомить детей с жанрами народного фольклора,  традициями и обычаями русского народа.</a:t>
            </a:r>
            <a:br>
              <a:rPr lang="ru-RU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Задачи: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1. Развивать память, мышление, воображение, активность; развивать выразительность речи, вокальные и танцевальные способности.</a:t>
            </a:r>
            <a:br>
              <a:rPr lang="ru-RU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2. Обогащать знания детей о русском народном творчестве. Показать своеобразие, красоту русского фольклора. </a:t>
            </a:r>
            <a:br>
              <a:rPr lang="ru-RU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3. Воспитывать интерес к фольклору и русским народным танцам</a:t>
            </a:r>
            <a:br>
              <a:rPr lang="ru-RU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0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92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DCIM\123___11\IMG_86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0891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0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>
                <a:lumMod val="87000"/>
                <a:lumOff val="13000"/>
                <a:alpha val="92000"/>
              </a:srgbClr>
            </a:gs>
            <a:gs pos="98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80920" cy="609329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работа: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Беседы с детьми о дарах осени (овощи, фрукты), о традициях и обычаях русского народа.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Разучивание с детьми стихотворений, песен, танцев.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Атрибуты: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источки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танца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3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зонтика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6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синих ленточек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ложки, балалайка, дудочка, столик, скатерть, чашки, самовар, канат, платочки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танца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овощи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продавца, «карусель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», шапочки овощей: лук, капуста, морковка, репка, горох; платок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бабушки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две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шапочки и две жилетки для волка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шапочка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желетка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козлика; угощение для детей.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Действующие лица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Скоморох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1,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скоморох 2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Осень, Иванушка, матрешки, Марфа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Ульяна, продавец овощей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продавец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платков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дед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Ерофей с козой; козлик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бабушка, два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волка-для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инсценировки.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92000">
              <a:srgbClr val="FA9F2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36904" cy="633670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Под русскую народную музыку дети входят в зал, их встречают скоморохи</a:t>
            </a:r>
            <a:r>
              <a:rPr lang="ru-RU" sz="20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.</a:t>
            </a:r>
            <a:br>
              <a:rPr lang="ru-RU" sz="20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Скоморох 1: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Собирайся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, народ,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Закрутись, хоровод.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Много песен, много шуток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Да веселых прибауток.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Целый короб вас здесь ждет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И скучать вам не дает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.</a:t>
            </a:r>
            <a:b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Скоморох 2: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Сел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сверчок в уголок, таракан на шесток,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Сели посидели, песенки запели.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Услыхали ложки – вытянули ножки.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Услыхали калачи – все попрыгали с печи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Да давай подпевать, да давай танцевать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.</a:t>
            </a:r>
            <a:b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Скоморох 1 и 2:	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Здравствуйте, гости дорогие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!</a:t>
            </a:r>
            <a:b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Скоморох 1: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Уж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мы ждем вас поджидаем -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Да терпенья мы не знаем.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Проходите, не скучайте,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Грусть за дверью оставляйте.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* Под русскую народную мелодию скоморохи выполняют танцевальные движения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.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/>
            </a:gs>
            <a:gs pos="92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908720"/>
            <a:ext cx="7125113" cy="691479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Скоморох 2: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Издавна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на Руси проводились  народные ярмарки. Все собирались на них как на праздник. Добрые молодцы, красные девицы, купцы торговые да скоморохи веселые. Шутки, прибаутки, чего только не увидишь на ярмарке. А уж осенняя ярмарка особая – на ней славили дары земли, т.е. сбор урожая. Сама природа как будто надевала праздничные наряды в это время года: белые березки – золотые платьица, клены да рябины – багряные; а земля укрывалась пестрым покрывалом из осенних листьев.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Picture 2" descr="I:\DCIM\123___11\IMG_8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50" y="2060848"/>
            <a:ext cx="71247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6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92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02508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*Звучит музыка, входит Осень.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Осень:  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		Вы обо мне </a:t>
            </a:r>
            <a:r>
              <a:rPr lang="ru-RU" sz="1600" dirty="0" err="1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говорили,друзья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?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А вот и я!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Я Осень золотистая,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На праздник к вам пришла.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Лесам и рощам желтые наряды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С собой я принесла.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I:\DCIM\123___11\IMG_86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80648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6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92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0116"/>
            <a:ext cx="3888432" cy="588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I:\DCIM\123___11\IMG_863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20688"/>
            <a:ext cx="547260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4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04856" cy="84809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                          Осень </a:t>
            </a:r>
            <a: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раздает детям листочки, одновременно говорит стих:</a:t>
            </a:r>
            <a:br>
              <a:rPr lang="ru-RU" sz="16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                        К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детям в гости прихожу,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                        Не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забываю каждый год,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                         Когда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березки и осинки,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</a:t>
            </a:r>
            <a:r>
              <a:rPr lang="ru-RU" sz="1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                         Кружась </a:t>
            </a:r>
            <a: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,заводят хоровод.         </a:t>
            </a:r>
            <a:br>
              <a:rPr lang="ru-RU" sz="16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122" name="Picture 2" descr="I:\DCIM\123___11\IMG_86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39248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1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*Осень с детьми исполняет танец с листочками .</a:t>
            </a:r>
            <a:br>
              <a:rPr lang="ru-RU" sz="24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			 </a:t>
            </a:r>
            <a:r>
              <a:rPr lang="ru-RU" sz="24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ТАНЕЦ </a:t>
            </a:r>
            <a:r>
              <a:rPr lang="ru-RU" sz="24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С </a:t>
            </a:r>
            <a:r>
              <a:rPr lang="ru-RU" sz="24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ЛИСТОЧКАМИ</a:t>
            </a:r>
            <a:r>
              <a:rPr lang="ru-RU" sz="20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»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6146" name="Picture 2" descr="I:\DCIM\123___11\IMG_864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560840" cy="472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7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255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Autumn</vt:lpstr>
      <vt:lpstr>Методическая разработка Конспект непосредственно образовательной деятельности с детьми старшего возраста  «Осенняя ярмарка»   </vt:lpstr>
      <vt:lpstr>Цель: Продолжать знакомить детей с жанрами народного фольклора,  традициями и обычаями русского народа. Задачи: 1. Развивать память, мышление, воображение, активность; развивать выразительность речи, вокальные и танцевальные способности. 2. Обогащать знания детей о русском народном творчестве. Показать своеобразие, красоту русского фольклора.  3. Воспитывать интерес к фольклору и русским народным танцам  </vt:lpstr>
      <vt:lpstr>Предварительная работа:  Беседы с детьми о дарах осени (овощи, фрукты), о традициях и обычаях русского народа. Разучивание с детьми стихотворений, песен, танцев.  Атрибуты: листочки для танца, 3 зонтика, 6 синих ленточек, ложки, балалайка, дудочка, столик, скатерть, чашки, самовар, канат, платочки для танца, овощи для продавца, «карусель», шапочки овощей: лук, капуста, морковка, репка, горох; платок для бабушки, две шапочки и две жилетки для волка, шапочка и желетка козлика; угощение для детей. Действующие лица: Скоморох 1, скоморох 2, Осень, Иванушка, матрешки, Марфа и Ульяна, продавец овощей, продавец платков, дед Ерофей с козой; козлик, бабушка, два волка-для инсценировки.  </vt:lpstr>
      <vt:lpstr>Под русскую народную музыку дети входят в зал, их встречают скоморохи. Скоморох 1:  Собирайся, народ,     Закрутись, хоровод.     Много песен, много шуток     Да веселых прибауток.     Целый короб вас здесь ждет     И скучать вам не дает.  Скоморох 2:  Сел сверчок в уголок, таракан на шесток,     Сели посидели, песенки запели.     Услыхали ложки – вытянули ножки.     Услыхали калачи – все попрыгали с печи     Да давай подпевать, да давай танцевать.  Скоморох 1 и 2: Здравствуйте, гости дорогие!  Скоморох 1:  Уж мы ждем вас поджидаем -     Да терпенья мы не знаем.     Проходите, не скучайте,     Грусть за дверью оставляйте. * Под русскую народную мелодию скоморохи выполняют танцевальные движения.  </vt:lpstr>
      <vt:lpstr>Скоморох 2:  Издавна на Руси проводились  народные ярмарки. Все собирались на них как на праздник. Добрые молодцы, красные девицы, купцы торговые да скоморохи веселые. Шутки, прибаутки, чего только не увидишь на ярмарке. А уж осенняя ярмарка особая – на ней славили дары земли, т.е. сбор урожая. Сама природа как будто надевала праздничные наряды в это время года: белые березки – золотые платьица, клены да рябины – багряные; а земля укрывалась пестрым покрывалом из осенних листьев. </vt:lpstr>
      <vt:lpstr>*Звучит музыка, входит Осень. Осень:     Вы обо мне говорили,друзья?     А вот и я!     Я Осень золотистая,     На праздник к вам пришла.     Лесам и рощам желтые наряды     С собой я принесла. </vt:lpstr>
      <vt:lpstr>Презентация PowerPoint</vt:lpstr>
      <vt:lpstr>                           Осень раздает детям листочки, одновременно говорит стих:                              К детям в гости прихожу,                              Не забываю каждый год,                               Когда березки и осинки,                               Кружась ,заводят хоровод.          </vt:lpstr>
      <vt:lpstr>*Осень с детьми исполняет танец с листочками .      «ТАНЕЦ С ЛИСТОЧКАМИ» </vt:lpstr>
      <vt:lpstr>Ребёнок:   Дождик  песенку послушал,     Капать перестал по лужам.     Стоит зонтик нам убрать,     Начинает он стучать.     Ах ты ,дождь проказник,     Нам испортишь праздник! </vt:lpstr>
      <vt:lpstr>Осень:   Видно, дождь не переждать,     Все равно  пойдем   гулять.     Всем по зонтику я дам,     И не страшен дождик нам.           ТАНЕЦ «ДОЖДИК С  ЗОНТИКАМИ» </vt:lpstr>
      <vt:lpstr>Осень:   Дождик убежал за лес,     Смотрит солнышко с небес,     А мы сядем все рядком     Поговорим о том  о сем. Скоморох  1:  Да говорить – то    некогда,     Присказка –не сказка,     А что будет впереди,     Приготовься и гляди:     Вдоль по улице в конец      Идет удалый молодец. </vt:lpstr>
      <vt:lpstr>*Под р. н. м. выходит Иванушка с сумкой на боку ,обходит всех по кругу , становится в центре.  Иванушка поет и показывает музыкальные инструменты: *Иванушка делает русский поясной поклон. </vt:lpstr>
      <vt:lpstr>ПЕСНЯ ИВАНУШКИ  «РУССКИЕ НАРОДНЫЕ ИНСТРУМЕНТЫ» </vt:lpstr>
      <vt:lpstr>ХОРОВОД «ГДЕ БЫЛ, ИВАНУШКА?»</vt:lpstr>
      <vt:lpstr>Скоморох 2:  Вон сколько товару закупил Иванушка на ярмарке.                            Пойдемте и мы туда поскорей          Иванушка, ты проводишь нас?   Иванушка:     А что не проводить? Небось,  заблудитесь  в лесу, а я то уже дорогу знаю.  Осень: А я поспешу, много дел  еще осталось у меня. (Осень уходит)  Иванушка: Ребята, пошли!  *Дети кладут руки на талию впереди стоящего и идут «змейкой» дробным шагом за Иванушкой .  В это время за прилавки встают продавцы.   Дети идут ,одновременно произносят слова:                    Тара – тара – та –ра –ра!                 Нам на ярмарку пора.                 Будем петь, да плясать,                 Да товар покупать. </vt:lpstr>
      <vt:lpstr>Презентация PowerPoint</vt:lpstr>
      <vt:lpstr>*Дети сели. *Продавцы  кричат по очереди, зазывая покупателей:     Красны девицы!     Добры молодцы!     Поскорее приходите!     На товары поглядите!      Вот платочки расписные.     Вот игрушки заводные.     Чайники да ложки!                               Веселые матрешки!                       </vt:lpstr>
      <vt:lpstr>*Выходят матрешки из-за прилавка, где стоят самовары, миски. Матрешка 1:  Все гармошки хороши,     Нам играют от души.     Пряники да калачи     С пылу , с жару из печи. Матрешка 2:  А пузатый самовар     Запыхтел, да заплясал     Ему на месте не сидится,     Так и хочет он кружиться. Матрешка 3:  Эх, чай, чай, чай,     Да гостей встречай,     В красну избу провожай,     Прибауткой привечай. Матрешка 4 несет самовар, ставит его на центральный столик, на котором уже лежат чашки:      Я иду, иду, иду,     Самовар в руках несу,     Песню звонкую пою,     Прибауточную!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Конспект непосредственно образовательной деятельности с детьми старшего возраста  «Осенняя ярмарка»</dc:title>
  <dc:creator>Лена</dc:creator>
  <cp:lastModifiedBy>Лена</cp:lastModifiedBy>
  <cp:revision>29</cp:revision>
  <dcterms:created xsi:type="dcterms:W3CDTF">2013-11-02T18:45:51Z</dcterms:created>
  <dcterms:modified xsi:type="dcterms:W3CDTF">2013-11-03T09:54:48Z</dcterms:modified>
</cp:coreProperties>
</file>