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88" r:id="rId4"/>
    <p:sldId id="259" r:id="rId5"/>
    <p:sldId id="286" r:id="rId6"/>
    <p:sldId id="257" r:id="rId7"/>
    <p:sldId id="264" r:id="rId8"/>
    <p:sldId id="285" r:id="rId9"/>
    <p:sldId id="258" r:id="rId10"/>
    <p:sldId id="262" r:id="rId11"/>
    <p:sldId id="263" r:id="rId12"/>
    <p:sldId id="289" r:id="rId13"/>
    <p:sldId id="291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219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Презентация на тему: </a:t>
            </a:r>
          </a:p>
          <a:p>
            <a:pPr>
              <a:buNone/>
            </a:pPr>
            <a:r>
              <a:rPr lang="ru-RU" dirty="0" smtClean="0"/>
              <a:t>Профессии на транспорте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Подготовила учитель-логопед: </a:t>
            </a:r>
            <a:r>
              <a:rPr lang="ru-RU" dirty="0" err="1" smtClean="0"/>
              <a:t>Зенина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932040" cy="277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Машинист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m.inkazan.ru/wp-content/uploads/2013/11/MG_52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531105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ages.aif.ru/007/516/36906e26208eecd48526e4bb380cce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890" y="1141250"/>
            <a:ext cx="4248472" cy="3595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Проводник</a:t>
            </a:r>
            <a:endParaRPr lang="ru-RU" sz="6000" b="1" dirty="0"/>
          </a:p>
        </p:txBody>
      </p:sp>
      <p:pic>
        <p:nvPicPr>
          <p:cNvPr id="5" name="Объект 4" descr="http://www.gorodfm.net/netcat_files/2551_574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9759"/>
            <a:ext cx="6048672" cy="3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ya62.ru/upload/iblock/47b/47ba4d0441a63f0dae7102c15d55c07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022" y="1268760"/>
            <a:ext cx="3888432" cy="265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Корабль </a:t>
            </a:r>
            <a:endParaRPr lang="ru-RU" dirty="0"/>
          </a:p>
        </p:txBody>
      </p:sp>
      <p:pic>
        <p:nvPicPr>
          <p:cNvPr id="4" name="Содержимое 3" descr="фУЯыкчвесанмпги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412776"/>
            <a:ext cx="7856308" cy="491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Капитан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46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6930"/>
            <a:ext cx="5527501" cy="3685001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72819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Шофер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560840" cy="37444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ripnews.org/uploads/posts/2015-04/1427897231_taksi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077" y="2708920"/>
            <a:ext cx="5940425" cy="359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 </a:t>
            </a:r>
            <a:endParaRPr lang="ru-RU" dirty="0"/>
          </a:p>
        </p:txBody>
      </p:sp>
      <p:pic>
        <p:nvPicPr>
          <p:cNvPr id="4" name="Содержимое 3" descr="iфывапр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280437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29026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Водитель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708920"/>
            <a:ext cx="8075240" cy="3417243"/>
          </a:xfrm>
        </p:spPr>
        <p:txBody>
          <a:bodyPr/>
          <a:lstStyle/>
          <a:p>
            <a:pPr lvl="8"/>
            <a:endParaRPr lang="ru-RU" dirty="0"/>
          </a:p>
        </p:txBody>
      </p:sp>
      <p:pic>
        <p:nvPicPr>
          <p:cNvPr id="4" name="Рисунок 3" descr="http://news.crimea-prestige.ru/data/photos/news/6c43ba846573d7185accb452576c9846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3723" y="2132856"/>
            <a:ext cx="6368562" cy="423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29026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</a:p>
        </p:txBody>
      </p:sp>
      <p:pic>
        <p:nvPicPr>
          <p:cNvPr id="5" name="Объект 3" descr="http://engforschool.ucoz.ru/_fr/0/04510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896544" cy="3561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84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lanomanewstoday.com/wp-content/uploads/2014/12/shutterstock_224750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3880" y="4365104"/>
            <a:ext cx="3048000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mnews.ru/site-specific/vmnews.ru/upload/article-illustrations/1/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20590"/>
            <a:ext cx="5400599" cy="37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2590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Пилоты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Стюардесса</a:t>
            </a:r>
            <a:endParaRPr lang="ru-RU" sz="6000" dirty="0"/>
          </a:p>
        </p:txBody>
      </p:sp>
      <p:pic>
        <p:nvPicPr>
          <p:cNvPr id="5" name="Объект 4" descr="http://rosukrinform.com/media/k2/items/cache/f44c193e7d479ca3bf22850666474a1c_X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8 </a:t>
            </a:r>
            <a:br>
              <a:rPr lang="ru-RU" sz="2400" dirty="0" smtClean="0"/>
            </a:br>
            <a:r>
              <a:rPr lang="ru-RU" sz="6000" b="1" dirty="0" smtClean="0"/>
              <a:t>Железнодорожный </a:t>
            </a:r>
            <a:r>
              <a:rPr lang="ru-RU" sz="6000" b="1" dirty="0" smtClean="0"/>
              <a:t>транспорт </a:t>
            </a:r>
            <a:br>
              <a:rPr lang="ru-RU" sz="6000" b="1" dirty="0" smtClean="0"/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static.wixstatic.com/media/0a81d2_314d3f112bfb41d084c93e253c4182aa.jpg_srz_2973_2322_85_22_0.50_1.20_0.00_jpg_srz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565" y="2132856"/>
            <a:ext cx="5794869" cy="399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кондуктор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784887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c.pics.livejournal.com/rommel_ervin/50710119/3636/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824536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Экран (4:3)</PresentationFormat>
  <Paragraphs>23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Шофер</vt:lpstr>
      <vt:lpstr>Троллейбус </vt:lpstr>
      <vt:lpstr>Водитель</vt:lpstr>
      <vt:lpstr>Воздушный транспорт</vt:lpstr>
      <vt:lpstr> </vt:lpstr>
      <vt:lpstr>Стюардесса</vt:lpstr>
      <vt:lpstr>8  Железнодорожный транспорт  </vt:lpstr>
      <vt:lpstr>кондуктор</vt:lpstr>
      <vt:lpstr>Машинист</vt:lpstr>
      <vt:lpstr>Проводник</vt:lpstr>
      <vt:lpstr>Корабль </vt:lpstr>
      <vt:lpstr>Капитан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    Зениной О.В. на тему</dc:title>
  <dc:creator>Юзер</dc:creator>
  <cp:lastModifiedBy>1</cp:lastModifiedBy>
  <cp:revision>23</cp:revision>
  <dcterms:created xsi:type="dcterms:W3CDTF">2015-06-21T20:01:53Z</dcterms:created>
  <dcterms:modified xsi:type="dcterms:W3CDTF">2016-02-08T08:37:36Z</dcterms:modified>
</cp:coreProperties>
</file>