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2E0DF-4582-4B18-9D0A-22E67AE3DC9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4E960-7EE2-4B74-B72E-D86B7018C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E960-7EE2-4B74-B72E-D86B7018C8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8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класс  тема: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Черлик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азырал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дириг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амытаннар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10" descr="1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357563"/>
            <a:ext cx="16795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TURKE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0"/>
            <a:ext cx="15097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571750" y="4500563"/>
            <a:ext cx="5000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Саны-Хоо Эльвира Херел-ооловна 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МБОУ  Элегестинская средняя школа 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им. Бавун-оола У.А.</a:t>
            </a:r>
          </a:p>
        </p:txBody>
      </p:sp>
    </p:spTree>
    <p:extLst>
      <p:ext uri="{BB962C8B-B14F-4D97-AF65-F5344CB8AC3E}">
        <p14:creationId xmlns:p14="http://schemas.microsoft.com/office/powerpoint/2010/main" val="7480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418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377477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8906883_kab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472755"/>
            <a:ext cx="4619634" cy="3204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714375"/>
            <a:ext cx="2357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l-GR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5286375"/>
            <a:ext cx="2643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Черлик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хаван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3409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3857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Азырал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дириг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амытаннар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4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160760"/>
            <a:ext cx="4214842" cy="3317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221116001200zwierzta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7561"/>
            <a:ext cx="4357686" cy="3268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5143500"/>
            <a:ext cx="314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инек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_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ошка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429000"/>
            <a:ext cx="4824424" cy="322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642938"/>
            <a:ext cx="2143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дииспе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лер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yvan_resimleri__64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2839636"/>
            <a:ext cx="4929190" cy="3696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143500"/>
            <a:ext cx="214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Овцы</a:t>
            </a:r>
          </a:p>
        </p:txBody>
      </p:sp>
      <p:pic>
        <p:nvPicPr>
          <p:cNvPr id="6" name="Рисунок 5" descr="Бара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285728"/>
            <a:ext cx="4752772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500063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Бараны</a:t>
            </a:r>
          </a:p>
        </p:txBody>
      </p:sp>
    </p:spTree>
    <p:extLst>
      <p:ext uri="{BB962C8B-B14F-4D97-AF65-F5344CB8AC3E}">
        <p14:creationId xmlns:p14="http://schemas.microsoft.com/office/powerpoint/2010/main" val="37886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ggi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3357562"/>
            <a:ext cx="5002309" cy="332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9188" y="642938"/>
            <a:ext cx="2071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5101_b96d189d_L.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357313"/>
            <a:ext cx="17065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9495b6fd9353093524419669e42a9e8f1542fe9.p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428736"/>
            <a:ext cx="32861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a9112e46cce65eb429d54389d120bb9_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195738"/>
            <a:ext cx="2428892" cy="344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_75d97_4edbda0b_L.jp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357563"/>
            <a:ext cx="24320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3834551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357694"/>
            <a:ext cx="3385367" cy="229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ВСЕ ФОТКИ\С фотоаппарата\SAM_01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238126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214313"/>
            <a:ext cx="571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Куш а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865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3950151" cy="554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Черлик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дириг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амытаннар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Адыг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Ý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Диин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Койгун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Элик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Чараа-чечен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548680"/>
            <a:ext cx="3744416" cy="561662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Азырал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дириг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амытаннар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инек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аът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хои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ыт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диис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882" y="1858471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Дириг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амытаннарга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ынак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болунар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лар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бистин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оннуктеривис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5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513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74041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Кичээнгейлиг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болганынар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дээш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четтирдим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3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2-V-le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bc843b7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214810" cy="356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allpapers_601_1400x1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268264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1071563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Медведи</a:t>
            </a:r>
          </a:p>
        </p:txBody>
      </p:sp>
    </p:spTree>
    <p:extLst>
      <p:ext uri="{BB962C8B-B14F-4D97-AF65-F5344CB8AC3E}">
        <p14:creationId xmlns:p14="http://schemas.microsoft.com/office/powerpoint/2010/main" val="16386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ZHivotnyj-mir-le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1433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214686"/>
            <a:ext cx="4429136" cy="3321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25" y="928688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514350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</a:p>
        </p:txBody>
      </p:sp>
    </p:spTree>
    <p:extLst>
      <p:ext uri="{BB962C8B-B14F-4D97-AF65-F5344CB8AC3E}">
        <p14:creationId xmlns:p14="http://schemas.microsoft.com/office/powerpoint/2010/main" val="18469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21e7_2a9f8bfa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7"/>
            <a:ext cx="4000528" cy="4104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286124"/>
            <a:ext cx="4472944" cy="3354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500" y="785813"/>
            <a:ext cx="250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</a:p>
        </p:txBody>
      </p:sp>
    </p:spTree>
    <p:extLst>
      <p:ext uri="{BB962C8B-B14F-4D97-AF65-F5344CB8AC3E}">
        <p14:creationId xmlns:p14="http://schemas.microsoft.com/office/powerpoint/2010/main" val="2496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c59c_ba0d3d2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3" y="3214686"/>
            <a:ext cx="4819397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zayac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04"/>
            <a:ext cx="3708400" cy="521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714375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Зайцы</a:t>
            </a:r>
          </a:p>
        </p:txBody>
      </p:sp>
    </p:spTree>
    <p:extLst>
      <p:ext uri="{BB962C8B-B14F-4D97-AF65-F5344CB8AC3E}">
        <p14:creationId xmlns:p14="http://schemas.microsoft.com/office/powerpoint/2010/main" val="1885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953034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1d2494a9d47b993be8ff612f59358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8" y="2928934"/>
            <a:ext cx="5043656" cy="37795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0688" y="500063"/>
            <a:ext cx="2214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Сыын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Il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85992"/>
            <a:ext cx="4734353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92868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Хорёк</a:t>
            </a:r>
          </a:p>
        </p:txBody>
      </p:sp>
      <p:pic>
        <p:nvPicPr>
          <p:cNvPr id="6" name="Рисунок 5" descr="1214877861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214422"/>
            <a:ext cx="3571900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0" y="214313"/>
            <a:ext cx="164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</p:spTree>
    <p:extLst>
      <p:ext uri="{BB962C8B-B14F-4D97-AF65-F5344CB8AC3E}">
        <p14:creationId xmlns:p14="http://schemas.microsoft.com/office/powerpoint/2010/main" val="2826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34192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643182"/>
            <a:ext cx="3214710" cy="397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ivitniy_mir11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14290"/>
            <a:ext cx="302158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mota_ru_991409-320x4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643182"/>
            <a:ext cx="2928958" cy="4000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642938"/>
            <a:ext cx="2857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ыт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90</Words>
  <Application>Microsoft Office PowerPoint</Application>
  <PresentationFormat>Экран (4:3)</PresentationFormat>
  <Paragraphs>42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1 класс  тема:  «Черлик болгаш азырал дириг амытаннар»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 класс  тема:  «Черлик болгаш азырал дириг амытаннар»  </dc:title>
  <cp:lastModifiedBy>Саны-Хоо</cp:lastModifiedBy>
  <cp:revision>4</cp:revision>
  <dcterms:modified xsi:type="dcterms:W3CDTF">2015-09-18T01:29:11Z</dcterms:modified>
</cp:coreProperties>
</file>