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notesMasterIdLst>
    <p:notesMasterId r:id="rId14"/>
  </p:notesMasterIdLst>
  <p:handoutMasterIdLst>
    <p:handoutMasterId r:id="rId15"/>
  </p:handoutMasterIdLst>
  <p:sldIdLst>
    <p:sldId id="284" r:id="rId2"/>
    <p:sldId id="285" r:id="rId3"/>
    <p:sldId id="287" r:id="rId4"/>
    <p:sldId id="288" r:id="rId5"/>
    <p:sldId id="286" r:id="rId6"/>
    <p:sldId id="292" r:id="rId7"/>
    <p:sldId id="294" r:id="rId8"/>
    <p:sldId id="289" r:id="rId9"/>
    <p:sldId id="290" r:id="rId10"/>
    <p:sldId id="291" r:id="rId11"/>
    <p:sldId id="293" r:id="rId12"/>
    <p:sldId id="295" r:id="rId13"/>
  </p:sldIdLst>
  <p:sldSz cx="9144000" cy="5143500" type="screen16x9"/>
  <p:notesSz cx="6670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394A58"/>
    <a:srgbClr val="0066A1"/>
    <a:srgbClr val="E21A1A"/>
    <a:srgbClr val="A3A86B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98" autoAdjust="0"/>
  </p:normalViewPr>
  <p:slideViewPr>
    <p:cSldViewPr>
      <p:cViewPr>
        <p:scale>
          <a:sx n="65" d="100"/>
          <a:sy n="65" d="100"/>
        </p:scale>
        <p:origin x="-276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32" y="-102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506" y="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E585B4-AFAC-43AA-B984-49E7ABBF7FBD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506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6264E8-2272-41D3-AB99-96308CBD7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6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6" y="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592AEB-FA56-42CB-A8EC-0FDFB181E0FC}" type="datetimeFigureOut">
              <a:rPr lang="ru-RU"/>
              <a:pPr>
                <a:defRPr/>
              </a:pPr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6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820A94-B464-4FAA-A220-68F9E3053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241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0" y="1352278"/>
            <a:ext cx="419647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7013575" cy="33480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6080" y="6487509"/>
              <a:ext cx="379413" cy="346075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4618" y="6603396"/>
              <a:ext cx="319087" cy="230188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3396"/>
              <a:ext cx="436563" cy="346075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Click="0" advTm="3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E147881B-A1AE-4108-931F-750C04010D2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smtClean="0">
              <a:latin typeface="Verdana" charset="0"/>
              <a:cs typeface="+mn-cs"/>
            </a:endParaRPr>
          </a:p>
        </p:txBody>
      </p:sp>
      <p:grpSp>
        <p:nvGrpSpPr>
          <p:cNvPr id="19" name="Group 12"/>
          <p:cNvGrpSpPr>
            <a:grpSpLocks/>
          </p:cNvGrpSpPr>
          <p:nvPr userDrawn="1"/>
        </p:nvGrpSpPr>
        <p:grpSpPr bwMode="auto">
          <a:xfrm>
            <a:off x="-374650" y="-12700"/>
            <a:ext cx="366712" cy="2197100"/>
            <a:chOff x="-374650" y="-17463"/>
            <a:chExt cx="366712" cy="2930526"/>
          </a:xfrm>
        </p:grpSpPr>
        <p:sp>
          <p:nvSpPr>
            <p:cNvPr id="20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316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-374650" y="348853"/>
              <a:ext cx="366712" cy="366315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 userDrawn="1"/>
          </p:nvSpPr>
          <p:spPr bwMode="auto">
            <a:xfrm>
              <a:off x="-374650" y="715169"/>
              <a:ext cx="366712" cy="368433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 userDrawn="1"/>
          </p:nvSpPr>
          <p:spPr bwMode="auto">
            <a:xfrm>
              <a:off x="-374650" y="1081485"/>
              <a:ext cx="366712" cy="366315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316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 userDrawn="1"/>
          </p:nvSpPr>
          <p:spPr bwMode="auto">
            <a:xfrm>
              <a:off x="-374650" y="1814116"/>
              <a:ext cx="366712" cy="366315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 userDrawn="1"/>
          </p:nvSpPr>
          <p:spPr bwMode="auto">
            <a:xfrm>
              <a:off x="-374650" y="2180432"/>
              <a:ext cx="366712" cy="36843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 userDrawn="1"/>
          </p:nvSpPr>
          <p:spPr bwMode="auto">
            <a:xfrm>
              <a:off x="-374650" y="2546748"/>
              <a:ext cx="366712" cy="366315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6046080" y="6487509"/>
              <a:ext cx="379413" cy="346075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5774618" y="6603396"/>
              <a:ext cx="319087" cy="230188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5385680" y="6603396"/>
              <a:ext cx="436563" cy="346075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 Box 15"/>
          <p:cNvSpPr txBox="1">
            <a:spLocks noChangeArrowheads="1"/>
          </p:cNvSpPr>
          <p:nvPr userDrawn="1"/>
        </p:nvSpPr>
        <p:spPr bwMode="auto">
          <a:xfrm>
            <a:off x="487362" y="4941888"/>
            <a:ext cx="43726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Verdana" charset="0"/>
                <a:cs typeface="+mn-cs"/>
              </a:rPr>
              <a:t>|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Приволжская железная дорога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06/11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15 г.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  <p:sldLayoutId id="2147484120" r:id="rId18"/>
    <p:sldLayoutId id="2147484121" r:id="rId19"/>
    <p:sldLayoutId id="2147484134" r:id="rId20"/>
  </p:sldLayoutIdLst>
  <p:transition spd="slow" advClick="0" advTm="30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9" y="1000115"/>
            <a:ext cx="2049812" cy="42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80361"/>
            <a:ext cx="6893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ЖЁЛТЫЙ,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Сотрудничество детского сада № 109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ОАО «РЖД» с ГИБДД г. Саратова.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Светлана\Desktop\медведюк\Документы\детский сад - фото\праздники детей\спортивные развлечения\ПДД 2012 год\DSCF5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34" y="1749253"/>
            <a:ext cx="4239934" cy="3179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7113969"/>
      </p:ext>
    </p:extLst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http://detsad109-rzd.ru/uploads/static/3/dsc01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4" y="1000114"/>
            <a:ext cx="4286246" cy="32146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428610"/>
            <a:ext cx="4143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Улицу нужно нам перейти,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Но, светофора нет на пути.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шумом несутся мимо машины.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Но, для волнения нету причины: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специальный для нас переход,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«Зеброй» его называет народ.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Смело идем полосатой дорожкой,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Водители, вы подождите немножко!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Вправо и влево посмотрим сначала,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опасность не угрожала,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полосатый друг-переход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дорогу нас поведет.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32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Светлана\Desktop\медведюк\Документы\детский сад - фото\пед.советы\DSC019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0114"/>
            <a:ext cx="4381491" cy="3286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285734"/>
            <a:ext cx="70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на тему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«Счастливая дорога от детского сада до домашнего порога» 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etsad109-rzd.ru/uploads/static/28/dsc019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1643056"/>
            <a:ext cx="4238655" cy="31789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58"/>
            <a:ext cx="2005264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Игрушечный паровози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338" y="2928940"/>
            <a:ext cx="2774662" cy="1694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642924"/>
            <a:ext cx="4713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4 -0.00092 L -0.68507 -0.0138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Светлана\Desktop\медведюк\Документы\детский сад - фото\наши гости\ГИБДД\SDC107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714494"/>
            <a:ext cx="4191029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ветлана\Desktop\медведюк\Документы\детский сад - фото\наши гости\ГИБДД\DSC019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6"/>
            <a:ext cx="4143404" cy="31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357172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 инспектор ГИБДД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Волотко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 проводит  беседы с детьми среднего и старшего дошкольного возраста о безопасности на дорогах, рассказывает о ситуациях, в которых дети являются  пассажирами, пешеходами, «водителями» - велосипедистами.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23915"/>
      </p:ext>
    </p:extLst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detsad109-rzd.ru/uploads/static/26/dsc01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37" y="500048"/>
            <a:ext cx="5143503" cy="3857627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-1"/>
            <a:ext cx="2500330" cy="525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642924"/>
            <a:ext cx="3857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Инспектор ГИБДД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Волотко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 проводит беседы в игровой форме с детьми средней, старшей и подготовительной групп по правилам дорожного движения под девизом «Уступи дорогу пешеходу!». Дети вспоминают  ПДД, дорожные знаки, встречающиеся на улицах города, обыгрывают ситуации по безопасности на улицах города.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лана\Desktop\медведюк\Документы\детский сад - фото\наши гости\ГИБДД 2014 год\Волотко Е.А - февраль 2015\DSC073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85800"/>
            <a:ext cx="4176464" cy="3132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detsad109-rzd.ru/uploads/static/26/dsc027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26462"/>
            <a:ext cx="4235032" cy="30598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35717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Совместные  музыкально - спортивные развлечения 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с родителями и воспитанниками по правилам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дорожного движения.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2052" name="Picture 4" descr="http://detsad109-rzd.ru/uploads/static/3/dsc01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6"/>
            <a:ext cx="4262434" cy="319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9466931"/>
      </p:ext>
    </p:extLst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38" y="500048"/>
            <a:ext cx="6450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Творчество детей, педагогов и родителей…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Выставка поделок по правилам дорожного движения.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лана\Desktop\DSC029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285866"/>
            <a:ext cx="5643602" cy="3697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ia100.odnoklassniki.ru/getImage?photoId=528278843651&amp;photoType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000114"/>
            <a:ext cx="5142505" cy="34852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357172"/>
            <a:ext cx="6852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с детьми.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20"/>
            <a:ext cx="2039251" cy="428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0"/>
            <a:ext cx="1512167" cy="317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662" y="285734"/>
            <a:ext cx="36433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Госавтоинспекция города Саратова совместно с педагогическим коллективом детского сада № 109 ОАО «РЖД» при активном участии Юных инспекторов движения школы № 95 провели познавательное мероприятие «Юный пешеход». Научить ребенка избегать опасности можно лишь путем соответствующего воспитания и обучения с самого раннего возраста.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detsad109-rzd.ru/uploads/static/13/dsc04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785932"/>
            <a:ext cx="4119591" cy="30896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1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 descr="http://detsad109-rzd.ru/uploads/static/13/dsc04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3714742" cy="27860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357172"/>
            <a:ext cx="4214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детском саду № 109 г. Саратова созданы все условия для осознанного изучения детьми правил дорожного движения. Вокруг здания детского сада силами педагогического коллектива оборудован мини авто - городок. Он включает в себя территорию с дорожной инфраструктурой (проезжая часть и тротуар) и технические средства (светофор, переносные дорожные знаки, дорожные разметки). Всё это позволяет отрабатывать с воспитанниками детского сада практические навыки ориентирования в дорожно-транспортной ситуации.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detsad109-rzd.ru/uploads/static/13/dsc04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49" y="2357436"/>
            <a:ext cx="3714751" cy="27860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3547</TotalTime>
  <Words>318</Words>
  <Application>Microsoft Office PowerPoint</Application>
  <PresentationFormat>Экран (16:9)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446</cp:revision>
  <dcterms:created xsi:type="dcterms:W3CDTF">2011-05-23T14:04:51Z</dcterms:created>
  <dcterms:modified xsi:type="dcterms:W3CDTF">2016-01-07T19:11:49Z</dcterms:modified>
</cp:coreProperties>
</file>