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6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9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8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3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9D7E-0345-4394-9242-2F5154CABAE4}" type="datetimeFigureOut">
              <a:rPr lang="ru-RU" smtClean="0"/>
              <a:t>30.12.2015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BAB51-FD96-4F80-8414-D5FCEEA13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4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Зима-волшебница!</a:t>
            </a:r>
            <a:endParaRPr lang="ru-RU" sz="10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1473" y="59302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>Выполнил:</a:t>
            </a:r>
            <a:endParaRPr lang="ru-RU" dirty="0"/>
          </a:p>
          <a:p>
            <a:pPr algn="r"/>
            <a:r>
              <a:rPr lang="ru-RU" b="1" dirty="0"/>
              <a:t>воспитатель МАДОУ «ЦРР – д\с №6»</a:t>
            </a:r>
            <a:endParaRPr lang="ru-RU" dirty="0"/>
          </a:p>
          <a:p>
            <a:pPr algn="r"/>
            <a:r>
              <a:rPr lang="ru-RU" b="1" dirty="0"/>
              <a:t>Чекотилова Е.А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280866" cy="22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917" y="4824413"/>
            <a:ext cx="2476128" cy="20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045" y="4824413"/>
            <a:ext cx="2386955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55272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14" r="18125"/>
          <a:stretch/>
        </p:blipFill>
        <p:spPr bwMode="auto">
          <a:xfrm>
            <a:off x="2381669" y="4688343"/>
            <a:ext cx="1899248" cy="22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2099 -0.5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01684 -0.55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5677 -0.580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" y="4669329"/>
            <a:ext cx="2249041" cy="22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526" y="4656542"/>
            <a:ext cx="2201458" cy="22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195" r="4038" b="9264"/>
          <a:stretch/>
        </p:blipFill>
        <p:spPr bwMode="auto">
          <a:xfrm>
            <a:off x="6776281" y="4569782"/>
            <a:ext cx="2367719" cy="23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6"/>
          <a:stretch/>
        </p:blipFill>
        <p:spPr bwMode="auto">
          <a:xfrm>
            <a:off x="2771800" y="-26268"/>
            <a:ext cx="4392488" cy="306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569" y="4558710"/>
            <a:ext cx="2270711" cy="23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1406 -0.5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1283 -0.52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23664 -0.5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 Зима-волшебница!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лена</dc:creator>
  <cp:lastModifiedBy>лена</cp:lastModifiedBy>
  <cp:revision>6</cp:revision>
  <dcterms:created xsi:type="dcterms:W3CDTF">2015-01-18T12:34:14Z</dcterms:created>
  <dcterms:modified xsi:type="dcterms:W3CDTF">2015-12-30T18:06:30Z</dcterms:modified>
</cp:coreProperties>
</file>