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2" r:id="rId6"/>
    <p:sldId id="267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A8DDB-4483-4CAE-A99C-04DEBAD1E5F1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E15D-B613-47DB-AD84-6C1B91CC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E15D-B613-47DB-AD84-6C1B91CCE0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7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C025-774A-45E3-A58E-FDFB24BED530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605C-4F8A-4A4A-883B-545C873235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64" y="-243408"/>
            <a:ext cx="8784976" cy="17281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Использование технологии «Ожившее   стихотворение» в работе с детьми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77380"/>
            <a:ext cx="8892480" cy="8614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Разучивание стихотворения  И. Сурикова «Зима» </a:t>
            </a:r>
          </a:p>
          <a:p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Автор - воспитатель ГБДОУ №34 Буданцева О. И.</a:t>
            </a:r>
            <a:endParaRPr lang="ru-RU" sz="2400" dirty="0"/>
          </a:p>
        </p:txBody>
      </p:sp>
      <p:pic>
        <p:nvPicPr>
          <p:cNvPr id="1026" name="i-main-pic" descr="Картинка 1 из 170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76465" cy="29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3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7811027" cy="1025084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Разучить с детьми стихотворение «Зима» </a:t>
            </a:r>
            <a:r>
              <a:rPr lang="ru-RU" dirty="0" err="1" smtClean="0"/>
              <a:t>И.Сурикова</a:t>
            </a:r>
            <a:r>
              <a:rPr lang="ru-RU" dirty="0" smtClean="0"/>
              <a:t>, используя технологию «Ожившее стихотворение».</a:t>
            </a:r>
          </a:p>
          <a:p>
            <a:r>
              <a:rPr lang="ru-RU" dirty="0" smtClean="0"/>
              <a:t>Активизировать словарь детей за счет слов: пушистый, воздух, пелена, забелело, принакрылся, чудный, непробудно.</a:t>
            </a:r>
          </a:p>
          <a:p>
            <a:r>
              <a:rPr lang="ru-RU" dirty="0" smtClean="0"/>
              <a:t>Вызвать желание у детей разучить стихотворение, воспитывать терпение, умение слушать своего товарища.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разучиванию стихотворения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1-ый этап – ознакомление детей со стихотворением</a:t>
            </a:r>
          </a:p>
          <a:p>
            <a:r>
              <a:rPr lang="ru-RU" sz="2400" dirty="0" smtClean="0"/>
              <a:t>2-ой этап -  беседа по тексту</a:t>
            </a:r>
          </a:p>
          <a:p>
            <a:r>
              <a:rPr lang="ru-RU" sz="2400" dirty="0" smtClean="0"/>
              <a:t>3-ий этап – физкультурная минутка</a:t>
            </a:r>
          </a:p>
          <a:p>
            <a:r>
              <a:rPr lang="ru-RU" sz="2400" dirty="0" smtClean="0"/>
              <a:t>4-ый этап – повторное чтение стихотворения</a:t>
            </a:r>
          </a:p>
          <a:p>
            <a:r>
              <a:rPr lang="ru-RU" sz="2400" dirty="0" smtClean="0"/>
              <a:t>5-ый этап – самостоятельная работа детей</a:t>
            </a:r>
          </a:p>
          <a:p>
            <a:r>
              <a:rPr lang="ru-RU" sz="2400" dirty="0" smtClean="0"/>
              <a:t>6-ой этап – итог занятия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73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0405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900" dirty="0" smtClean="0"/>
              <a:t>Белый снег, пушистый</a:t>
            </a:r>
          </a:p>
          <a:p>
            <a:pPr marL="0" indent="0">
              <a:buNone/>
            </a:pPr>
            <a:r>
              <a:rPr lang="ru-RU" sz="2900" dirty="0" smtClean="0"/>
              <a:t> В воздухе кружится</a:t>
            </a:r>
          </a:p>
          <a:p>
            <a:pPr marL="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И на землю тихо</a:t>
            </a:r>
          </a:p>
          <a:p>
            <a:pPr marL="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Падает, ложится.</a:t>
            </a:r>
          </a:p>
          <a:p>
            <a:pPr marL="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  </a:t>
            </a:r>
          </a:p>
          <a:p>
            <a:pPr marL="0" indent="0">
              <a:buNone/>
            </a:pPr>
            <a:r>
              <a:rPr lang="ru-RU" sz="2900" dirty="0" smtClean="0"/>
              <a:t> И под утро снегом </a:t>
            </a:r>
          </a:p>
          <a:p>
            <a:pPr marL="0" indent="0">
              <a:buNone/>
            </a:pPr>
            <a:r>
              <a:rPr lang="ru-RU" sz="2900" dirty="0" smtClean="0"/>
              <a:t> Поле забелело</a:t>
            </a:r>
          </a:p>
          <a:p>
            <a:pPr marL="0" indent="0">
              <a:buNone/>
            </a:pPr>
            <a:r>
              <a:rPr lang="ru-RU" sz="2900" dirty="0" smtClean="0"/>
              <a:t> Будто пеленою</a:t>
            </a:r>
          </a:p>
          <a:p>
            <a:pPr marL="0" indent="0">
              <a:buNone/>
            </a:pPr>
            <a:r>
              <a:rPr lang="ru-RU" sz="2900" dirty="0" smtClean="0"/>
              <a:t> Все его одело.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 smtClean="0"/>
              <a:t>Темный лес, что шапкой</a:t>
            </a:r>
          </a:p>
          <a:p>
            <a:pPr marL="0" indent="0">
              <a:buNone/>
            </a:pPr>
            <a:r>
              <a:rPr lang="ru-RU" sz="2900" dirty="0" smtClean="0"/>
              <a:t>Принакрылся чудной</a:t>
            </a:r>
          </a:p>
          <a:p>
            <a:pPr marL="0" indent="0">
              <a:buNone/>
            </a:pPr>
            <a:r>
              <a:rPr lang="ru-RU" sz="2900" dirty="0" smtClean="0"/>
              <a:t>И заснул под нею</a:t>
            </a:r>
          </a:p>
          <a:p>
            <a:pPr marL="0" indent="0">
              <a:buNone/>
            </a:pPr>
            <a:r>
              <a:rPr lang="ru-RU" sz="2900" dirty="0" smtClean="0"/>
              <a:t>Тихо, непробудно.</a:t>
            </a:r>
          </a:p>
          <a:p>
            <a:pPr marL="0" indent="0">
              <a:buNone/>
            </a:pPr>
            <a:r>
              <a:rPr lang="ru-RU" sz="2900" b="1" dirty="0" smtClean="0"/>
              <a:t>                И.  Суриков</a:t>
            </a:r>
            <a:endParaRPr lang="ru-RU" sz="2900" b="1" dirty="0"/>
          </a:p>
        </p:txBody>
      </p:sp>
      <p:pic>
        <p:nvPicPr>
          <p:cNvPr id="4" name="Picture 2" descr="C:\Users\админ\Desktop\0b1a6803579dc81ce532c3074b5cf7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448" y="1484784"/>
            <a:ext cx="5700843" cy="42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55043" cy="924475"/>
          </a:xfrm>
        </p:spPr>
        <p:txBody>
          <a:bodyPr/>
          <a:lstStyle/>
          <a:p>
            <a:r>
              <a:rPr lang="ru-RU" dirty="0" smtClean="0"/>
              <a:t>Материал для самостоятельной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работы детей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23" y="1348041"/>
            <a:ext cx="3518030" cy="240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3486" y="1357684"/>
            <a:ext cx="3430922" cy="239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9" y="4002328"/>
            <a:ext cx="3455394" cy="259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86" y="3993066"/>
            <a:ext cx="3430922" cy="257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61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048672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Белый снег пушистый в воздухе кружится…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48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3" y="406632"/>
            <a:ext cx="702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под утро снегом поле забелело…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92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6672740" cy="500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Темный лес, что шапкой принакрылся чудной,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68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340768"/>
            <a:ext cx="6336704" cy="47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уснул под нею тихо, непробудно.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92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199</TotalTime>
  <Words>220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 Использование технологии «Ожившее   стихотворение» в работе с детьми дошкольного возраста</vt:lpstr>
      <vt:lpstr>Цели и задачи </vt:lpstr>
      <vt:lpstr>Этапы работы по разучиванию стихотворения</vt:lpstr>
      <vt:lpstr>Зима</vt:lpstr>
      <vt:lpstr>Материал для самостоятельной             работы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Ожившее стихотворение</dc:title>
  <dc:creator>админ</dc:creator>
  <cp:lastModifiedBy>админ</cp:lastModifiedBy>
  <cp:revision>31</cp:revision>
  <dcterms:created xsi:type="dcterms:W3CDTF">2013-06-09T11:56:57Z</dcterms:created>
  <dcterms:modified xsi:type="dcterms:W3CDTF">2013-06-13T11:11:54Z</dcterms:modified>
</cp:coreProperties>
</file>