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A0A72AF-0626-4E73-9C8B-8B580E4D9CD8}" type="datetimeFigureOut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03A27AE-7630-490A-8CF1-0AC63A00A7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ADFF1-09D8-45E2-B3E7-C8B54F23A6FD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3884E-6203-4E99-9979-146289DD0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9B097-AE03-4A73-9FA2-F6F523A22181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37053-72FA-41FC-98AB-56DB9F1134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6FB21-5000-4093-8C52-B60A2646EB87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E67A5-F073-498F-A5FB-8BD0B08E3B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D33E0-B846-4C07-8C9F-A1DD0299D44D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19EA2-5942-4F45-990C-5BD2FF9B50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5CD9B-10A2-42AD-BA48-07F23B5A4BD2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F1220-1060-438F-A5A9-433AA1EA16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93B10-FBEB-43D9-B7AC-22ED0EA51E99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4AA53-170B-48F7-82D4-57851EAD5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AF29E-E8E0-48D0-BD0A-28CBCC213E27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A3A37-D1B5-427C-9357-465EC919A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2E5F5-FFB2-4CA2-8E2E-D3CD71534A99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B7BC9-043C-4CE7-B7D2-043ADB25B5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6C21B-662D-4AA5-B2E5-FED23B9C8558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5A749-BA9E-4852-9869-916B692287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1FE97-B575-4889-B010-71F124B4CE9D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48E21-17E5-4D5D-9443-1210A397A2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91AB6-029F-4FFB-8963-5832B6F5F081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84645-C6CF-4541-BE2B-425C37BDAA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F79CD71-6213-4B9C-8797-AEE70ACAEABB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282D90-16D8-40FA-87A2-4A29F55427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0" y="785794"/>
            <a:ext cx="9144000" cy="2814657"/>
          </a:xfrm>
        </p:spPr>
        <p:txBody>
          <a:bodyPr/>
          <a:lstStyle/>
          <a:p>
            <a:r>
              <a:rPr lang="ru-RU" sz="7200" b="1" u="sng" dirty="0" err="1" smtClean="0">
                <a:solidFill>
                  <a:schemeClr val="accent6">
                    <a:lumMod val="50000"/>
                  </a:schemeClr>
                </a:solidFill>
              </a:rPr>
              <a:t>Влади́мир</a:t>
            </a:r>
            <a:r>
              <a:rPr lang="ru-RU" sz="7200" b="1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7200" b="1" u="sng" dirty="0" err="1" smtClean="0">
                <a:solidFill>
                  <a:schemeClr val="accent6">
                    <a:lumMod val="50000"/>
                  </a:schemeClr>
                </a:solidFill>
              </a:rPr>
              <a:t>Ива́нович</a:t>
            </a:r>
            <a:r>
              <a:rPr lang="ru-RU" sz="7200" b="1" u="sng" dirty="0" smtClean="0">
                <a:solidFill>
                  <a:schemeClr val="accent6">
                    <a:lumMod val="50000"/>
                  </a:schemeClr>
                </a:solidFill>
              </a:rPr>
              <a:t> Воробьёв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57752" y="4572008"/>
            <a:ext cx="4286248" cy="1066792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Презентацию выполнила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/>
              <a:t>Чикилева</a:t>
            </a:r>
            <a:r>
              <a:rPr lang="ru-RU" dirty="0" smtClean="0"/>
              <a:t> Ирина Алексеевна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endParaRPr lang="ru-RU" sz="3200" dirty="0" smtClean="0"/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10</a:t>
            </a:fld>
            <a:endParaRPr lang="ru-RU"/>
          </a:p>
        </p:txBody>
      </p:sp>
      <p:pic>
        <p:nvPicPr>
          <p:cNvPr id="9" name="Рисунок 8" descr="вороб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85728"/>
            <a:ext cx="1714512" cy="2121049"/>
          </a:xfrm>
          <a:prstGeom prst="rect">
            <a:avLst/>
          </a:prstGeom>
        </p:spPr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endParaRPr lang="ru-RU" sz="3200" dirty="0" smtClean="0"/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11</a:t>
            </a:fld>
            <a:endParaRPr lang="ru-RU"/>
          </a:p>
        </p:txBody>
      </p:sp>
      <p:pic>
        <p:nvPicPr>
          <p:cNvPr id="9" name="Рисунок 8" descr="вороб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85728"/>
            <a:ext cx="1714512" cy="2121049"/>
          </a:xfrm>
          <a:prstGeom prst="rect">
            <a:avLst/>
          </a:prstGeom>
        </p:spPr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Влади́мир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Ива́нович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Воробьёв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(7 марта 1916 года — 23 января 1992 года) 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714744" y="2428868"/>
            <a:ext cx="5429256" cy="3697295"/>
          </a:xfrm>
        </p:spPr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   российский писатель, автор сказок и повестей для детей (в том числе известной повести-сказки «</a:t>
            </a:r>
            <a:r>
              <a:rPr lang="ru-RU" sz="3600" dirty="0" err="1" smtClean="0">
                <a:solidFill>
                  <a:schemeClr val="accent6">
                    <a:lumMod val="50000"/>
                  </a:schemeClr>
                </a:solidFill>
              </a:rPr>
              <a:t>Капризка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», по мотивам которой был снят мультфильм).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2</a:t>
            </a:fld>
            <a:endParaRPr lang="ru-RU"/>
          </a:p>
        </p:txBody>
      </p:sp>
      <p:pic>
        <p:nvPicPr>
          <p:cNvPr id="10" name="Рисунок 9" descr="воро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5926"/>
            <a:ext cx="4071934" cy="493619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071934" y="1500174"/>
            <a:ext cx="50720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u="sng" dirty="0" smtClean="0">
                <a:solidFill>
                  <a:schemeClr val="accent6">
                    <a:lumMod val="50000"/>
                  </a:schemeClr>
                </a:solidFill>
              </a:rPr>
              <a:t>известный пермский писатель</a:t>
            </a:r>
            <a:r>
              <a:rPr lang="ru-RU" u="sng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endParaRPr lang="ru-RU" sz="3200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928794" y="785794"/>
            <a:ext cx="6758006" cy="928694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Владимир Иванович Воробьёв родился в Самаре 7 марта 1916 года. Учился в Пятигорском медицинском институте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3</a:t>
            </a:fld>
            <a:endParaRPr lang="ru-RU"/>
          </a:p>
        </p:txBody>
      </p:sp>
      <p:pic>
        <p:nvPicPr>
          <p:cNvPr id="9" name="Рисунок 8" descr="вороб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85728"/>
            <a:ext cx="1714512" cy="2121049"/>
          </a:xfrm>
          <a:prstGeom prst="rect">
            <a:avLst/>
          </a:prstGeom>
        </p:spPr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0" y="2357430"/>
            <a:ext cx="9144000" cy="414340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Во время Великой Отечественной Войны, в 1943 году Воробьёв ушёл добровольцем на фронт и служил в качестве солдата-артиллериста. Получив ранение, был демобилизован. За мужество, проявленное при участии в боевых действиях, был награждён орденом Красной Звезды, орденом Отечественной войны II степени и шестью медалями.</a:t>
            </a:r>
          </a:p>
          <a:p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500166" y="-428652"/>
            <a:ext cx="7643834" cy="4929222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В 1949 году приехал в город Пермь (носивший в то время название Молотов) и работал на строительстве Камской ГЭС. Был внештатным корреспондентом </a:t>
            </a:r>
            <a:r>
              <a:rPr lang="ru-RU" sz="3200" dirty="0" err="1" smtClean="0">
                <a:solidFill>
                  <a:schemeClr val="accent6">
                    <a:lumMod val="50000"/>
                  </a:schemeClr>
                </a:solidFill>
              </a:rPr>
              <a:t>Молотовского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областного радио и газеты «Звезда». В 1955—1957 </a:t>
            </a:r>
            <a:r>
              <a:rPr lang="ru-RU" sz="3200" dirty="0" err="1" smtClean="0">
                <a:solidFill>
                  <a:schemeClr val="accent6">
                    <a:lumMod val="50000"/>
                  </a:schemeClr>
                </a:solidFill>
              </a:rPr>
              <a:t>гг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работал в областном управлении культуры.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4</a:t>
            </a:fld>
            <a:endParaRPr lang="ru-RU"/>
          </a:p>
        </p:txBody>
      </p:sp>
      <p:pic>
        <p:nvPicPr>
          <p:cNvPr id="9" name="Рисунок 8" descr="вороб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7167"/>
            <a:ext cx="1643042" cy="2032632"/>
          </a:xfrm>
          <a:prstGeom prst="rect">
            <a:avLst/>
          </a:prstGeom>
        </p:spPr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0" y="3714752"/>
            <a:ext cx="9144000" cy="2411411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 1949 году был опубликован первый рассказ Воробьёва — «Первый урок», а в 1955 году — сборник рассказов для детей «Честное пионерское». В 1960 году была напечатана сказка «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Капризка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»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785918" y="274638"/>
            <a:ext cx="6900882" cy="1439850"/>
          </a:xfrm>
        </p:spPr>
        <p:txBody>
          <a:bodyPr/>
          <a:lstStyle/>
          <a:p>
            <a:r>
              <a:rPr lang="ru-RU" sz="3200" dirty="0" smtClean="0"/>
              <a:t>Различные издания книги «</a:t>
            </a:r>
            <a:r>
              <a:rPr lang="ru-RU" sz="3200" dirty="0" err="1" smtClean="0"/>
              <a:t>Капризка-вождь</a:t>
            </a:r>
            <a:r>
              <a:rPr lang="ru-RU" sz="3200" dirty="0" smtClean="0"/>
              <a:t> ничевоков».</a:t>
            </a:r>
            <a:br>
              <a:rPr lang="ru-RU" sz="3200" dirty="0" smtClean="0"/>
            </a:br>
            <a:r>
              <a:rPr lang="ru-RU" sz="3200" dirty="0" smtClean="0"/>
              <a:t>  </a:t>
            </a:r>
            <a:r>
              <a:rPr lang="ru-RU" sz="2400" dirty="0" smtClean="0"/>
              <a:t>Перми и Екатеринбурга была издано 28 его книг. 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5</a:t>
            </a:fld>
            <a:endParaRPr lang="ru-RU"/>
          </a:p>
        </p:txBody>
      </p:sp>
      <p:pic>
        <p:nvPicPr>
          <p:cNvPr id="9" name="Рисунок 8" descr="вороб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85728"/>
            <a:ext cx="1714512" cy="2121049"/>
          </a:xfrm>
          <a:prstGeom prst="rect">
            <a:avLst/>
          </a:prstGeom>
        </p:spPr>
      </p:pic>
      <p:pic>
        <p:nvPicPr>
          <p:cNvPr id="7" name="Содержимое 6" descr="каприс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785926"/>
            <a:ext cx="1821658" cy="25717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капр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539" y="4500570"/>
            <a:ext cx="2857519" cy="19874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 descr="каприз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0628" y="4500570"/>
            <a:ext cx="3286147" cy="1955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Рисунок 11" descr="капризка3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1604" y="1785926"/>
            <a:ext cx="2122578" cy="27162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Рисунок 12" descr="капризка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86116" y="1785926"/>
            <a:ext cx="2099317" cy="27146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Рисунок 13" descr="каприск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2066" y="1785926"/>
            <a:ext cx="2214546" cy="27146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Рисунок 14" descr="каприска вож.jpe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89438" y="1785926"/>
            <a:ext cx="2154562" cy="27146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857356" y="571480"/>
            <a:ext cx="7286644" cy="1082660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В.И. Воробьёв один из самых известных детских писателей </a:t>
            </a:r>
            <a:r>
              <a:rPr lang="ru-RU" sz="3200" dirty="0" err="1" smtClean="0">
                <a:solidFill>
                  <a:schemeClr val="accent6">
                    <a:lumMod val="50000"/>
                  </a:schemeClr>
                </a:solidFill>
              </a:rPr>
              <a:t>Прикамья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. Мало кто из ребят не знаком с его весёлым проказником </a:t>
            </a:r>
            <a:r>
              <a:rPr lang="ru-RU" sz="3200" dirty="0" err="1" smtClean="0">
                <a:solidFill>
                  <a:schemeClr val="accent6">
                    <a:lumMod val="50000"/>
                  </a:schemeClr>
                </a:solidFill>
              </a:rPr>
              <a:t>Капризкой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6</a:t>
            </a:fld>
            <a:endParaRPr lang="ru-RU"/>
          </a:p>
        </p:txBody>
      </p:sp>
      <p:pic>
        <p:nvPicPr>
          <p:cNvPr id="9" name="Рисунок 8" descr="вороб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85728"/>
            <a:ext cx="1714512" cy="2121049"/>
          </a:xfrm>
          <a:prstGeom prst="rect">
            <a:avLst/>
          </a:prstGeom>
        </p:spPr>
      </p:pic>
      <p:pic>
        <p:nvPicPr>
          <p:cNvPr id="7" name="Содержимое 6" descr="iкот2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282" y="4429132"/>
            <a:ext cx="2724152" cy="20431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643834" cy="1439850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Участник Великой Отечественной войны, член Союза писателей СССР с 1963 года.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/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7</a:t>
            </a:fld>
            <a:endParaRPr lang="ru-RU"/>
          </a:p>
        </p:txBody>
      </p:sp>
      <p:pic>
        <p:nvPicPr>
          <p:cNvPr id="9" name="Рисунок 8" descr="вороб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5728"/>
            <a:ext cx="1714512" cy="2121049"/>
          </a:xfrm>
          <a:prstGeom prst="rect">
            <a:avLst/>
          </a:prstGeom>
        </p:spPr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1857356" y="1214423"/>
            <a:ext cx="6829444" cy="1571636"/>
          </a:xfrm>
        </p:spPr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В 1949 году судьба забросила его в Пермь. Здесь он испробовал немало профессий: механик, 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2857496"/>
            <a:ext cx="85665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электрик, мастер-трафаретчик, был рабочим на строительстве Камской ГЭС, преподавал в школе английский язык, был инспектором и методистом</a:t>
            </a:r>
          </a:p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областного управления культуры, внештатным корреспондентом областного радио и газеты "Звезда".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285852" y="1000108"/>
            <a:ext cx="7858148" cy="1357322"/>
          </a:xfrm>
        </p:spPr>
        <p:txBody>
          <a:bodyPr/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Владимир Иванович Воробьев (1916-1992) любил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детей, хотел, чтобы в его книгах дети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нашли ответы на многочисленные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вопросы,хотел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, чтобы дети обязательно были счастливыми, и чтобы каждый нашел «свое дело».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/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8</a:t>
            </a:fld>
            <a:endParaRPr lang="ru-RU"/>
          </a:p>
        </p:txBody>
      </p:sp>
      <p:pic>
        <p:nvPicPr>
          <p:cNvPr id="9" name="Рисунок 8" descr="вороб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5729"/>
            <a:ext cx="1443641" cy="1785950"/>
          </a:xfrm>
          <a:prstGeom prst="rect">
            <a:avLst/>
          </a:prstGeom>
        </p:spPr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0" y="2500306"/>
            <a:ext cx="9144000" cy="3625857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Он жил и работал в Перми, любил Пермскую краевую детскую библиотеку, часто приходил туда на конференции, встречи с читателями, чтобы пообщаться с детьми, подсмотреть что-то интересное в детских характерах. В библиотеке он много трудился, просматривал, изучал книги, журналы, общался с библиотекарями.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Это был внимательный, эрудированный, увлеченный человек.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endParaRPr lang="ru-RU" sz="3200" dirty="0" smtClean="0"/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DBA572-343F-4BEF-8739-35464972B543}" type="datetime1">
              <a:rPr lang="ru-RU"/>
              <a:pPr>
                <a:defRPr/>
              </a:pPr>
              <a:t>03.08.2012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6E89B-3C92-492B-AA8E-9EE00740504C}" type="slidenum">
              <a:rPr lang="ru-RU"/>
              <a:pPr>
                <a:defRPr/>
              </a:pPr>
              <a:t>9</a:t>
            </a:fld>
            <a:endParaRPr lang="ru-RU"/>
          </a:p>
        </p:txBody>
      </p:sp>
      <p:pic>
        <p:nvPicPr>
          <p:cNvPr id="9" name="Рисунок 8" descr="вороб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85728"/>
            <a:ext cx="1714512" cy="2121049"/>
          </a:xfrm>
          <a:prstGeom prst="rect">
            <a:avLst/>
          </a:prstGeom>
        </p:spPr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итература 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Литература 3</Template>
  <TotalTime>78</TotalTime>
  <Words>399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Литература 3</vt:lpstr>
      <vt:lpstr>Влади́мир Ива́нович Воробьёв </vt:lpstr>
      <vt:lpstr>Влади́мир Ива́нович Воробьёв  (7 марта 1916 года — 23 января 1992 года) </vt:lpstr>
      <vt:lpstr>Владимир Иванович Воробьёв родился в Самаре 7 марта 1916 года. Учился в Пятигорском медицинском институте</vt:lpstr>
      <vt:lpstr>В 1949 году приехал в город Пермь (носивший в то время название Молотов) и работал на строительстве Камской ГЭС. Был внештатным корреспондентом Молотовского областного радио и газеты «Звезда». В 1955—1957 гг работал в областном управлении культуры.</vt:lpstr>
      <vt:lpstr>Различные издания книги «Капризка-вождь ничевоков».   Перми и Екатеринбурга была издано 28 его книг. </vt:lpstr>
      <vt:lpstr>В.И. Воробьёв один из самых известных детских писателей Прикамья. Мало кто из ребят не знаком с его весёлым проказником Капризкой!</vt:lpstr>
      <vt:lpstr>Участник Великой Отечественной войны, член Союза писателей СССР с 1963 года. </vt:lpstr>
      <vt:lpstr>Владимир Иванович Воробьев (1916-1992) любил детей, хотел, чтобы в его книгах дети нашли ответы на многочисленные вопросы,хотел, чтобы дети обязательно были счастливыми, и чтобы каждый нашел «свое дело». 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Влади́мир Ива́нович Воробьёв </dc:title>
  <dc:creator>Admin</dc:creator>
  <dc:description>http://aida.ucoz.ru</dc:description>
  <cp:lastModifiedBy>Admin</cp:lastModifiedBy>
  <cp:revision>10</cp:revision>
  <dcterms:created xsi:type="dcterms:W3CDTF">2012-08-02T18:26:48Z</dcterms:created>
  <dcterms:modified xsi:type="dcterms:W3CDTF">2012-08-02T20:04:51Z</dcterms:modified>
  <cp:category>шаблоны к Powerpoint</cp:category>
</cp:coreProperties>
</file>